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6981056" cy="2188840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«Медаль ветеранам </a:t>
            </a:r>
            <a:b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9 Мая»</a:t>
            </a:r>
            <a:endParaRPr lang="ru-RU" sz="48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изготовить поздравительную медаль ко Дню Победы и подарить ее ветеранам ВОВ.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79832" cy="7425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изготовления подарка - </a:t>
            </a:r>
            <a:r>
              <a:rPr lang="ru-RU" sz="2800" b="1" dirty="0" smtClean="0"/>
              <a:t>медали из картона своими руками</a:t>
            </a:r>
            <a:r>
              <a:rPr lang="ru-RU" sz="2800" dirty="0" smtClean="0"/>
              <a:t> нам потребуются: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Картона желтого цвета </a:t>
            </a:r>
          </a:p>
          <a:p>
            <a:r>
              <a:rPr lang="ru-RU" dirty="0" smtClean="0"/>
              <a:t>Цветная бумага  (гофрированная или бархатная по </a:t>
            </a:r>
            <a:r>
              <a:rPr lang="ru-RU" dirty="0" smtClean="0"/>
              <a:t>желанию)</a:t>
            </a:r>
            <a:endParaRPr lang="ru-RU" dirty="0" smtClean="0"/>
          </a:p>
          <a:p>
            <a:r>
              <a:rPr lang="ru-RU" dirty="0" smtClean="0"/>
              <a:t>Ножницы</a:t>
            </a:r>
          </a:p>
          <a:p>
            <a:r>
              <a:rPr lang="ru-RU" dirty="0" smtClean="0"/>
              <a:t>Клей</a:t>
            </a:r>
          </a:p>
          <a:p>
            <a:r>
              <a:rPr lang="ru-RU" dirty="0" smtClean="0"/>
              <a:t>Тонкая ленточка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 На бумаге нарисуйте шаблон необходимой формы и размера, а затем переведите его на желтый  картон и вырежьте.</a:t>
            </a:r>
            <a:endParaRPr lang="ru-RU" sz="2400" dirty="0"/>
          </a:p>
        </p:txBody>
      </p:sp>
      <p:pic>
        <p:nvPicPr>
          <p:cNvPr id="4" name="Содержимое 3" descr="1430313697_foto-2_640x4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Верхнюю часть медали оформляем в цвет георгиевской ленточки.</a:t>
            </a:r>
            <a:endParaRPr lang="ru-RU" sz="2800" dirty="0"/>
          </a:p>
        </p:txBody>
      </p:sp>
      <p:pic>
        <p:nvPicPr>
          <p:cNvPr id="4" name="Содержимое 3" descr="1430313757_foto-3_640x4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3. Дальше вырезается звезда из выбранной по желанию красной бумаги (обычной, гофрированной,  бархатной) и приклеивается к медали.</a:t>
            </a:r>
            <a:endParaRPr lang="ru-RU" dirty="0"/>
          </a:p>
        </p:txBody>
      </p:sp>
      <p:pic>
        <p:nvPicPr>
          <p:cNvPr id="4" name="Содержимое 3" descr="1430313752_foto-6_640x4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4. Украшаем медаль листьями</a:t>
            </a:r>
            <a:br>
              <a:rPr lang="ru-RU" sz="2400" dirty="0" smtClean="0"/>
            </a:br>
            <a:r>
              <a:rPr lang="ru-RU" sz="2400" dirty="0" smtClean="0"/>
              <a:t>5. На обратную сторону можно приклеить напечатанное стихотворение-поздравление </a:t>
            </a:r>
            <a:br>
              <a:rPr lang="ru-RU" sz="2400" dirty="0" smtClean="0"/>
            </a:br>
            <a:r>
              <a:rPr lang="ru-RU" sz="2400" dirty="0" smtClean="0"/>
              <a:t>6. Приделать сверху ленточку.</a:t>
            </a:r>
          </a:p>
        </p:txBody>
      </p:sp>
      <p:pic>
        <p:nvPicPr>
          <p:cNvPr id="4" name="Содержимое 3" descr="1430313762_foto-7_640x4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36912"/>
            <a:ext cx="5256584" cy="990600"/>
          </a:xfrm>
        </p:spPr>
        <p:txBody>
          <a:bodyPr>
            <a:noAutofit/>
          </a:bodyPr>
          <a:lstStyle/>
          <a:p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</TotalTime>
  <Words>79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«Медаль ветеранам  к 9 Мая»</vt:lpstr>
      <vt:lpstr>Цель:</vt:lpstr>
      <vt:lpstr>Для изготовления подарка - медали из картона своими руками нам потребуются:</vt:lpstr>
      <vt:lpstr>1. На бумаге нарисуйте шаблон необходимой формы и размера, а затем переведите его на желтый  картон и вырежьте.</vt:lpstr>
      <vt:lpstr>2. Верхнюю часть медали оформляем в цвет георгиевской ленточки.</vt:lpstr>
      <vt:lpstr>3. Дальше вырезается звезда из выбранной по желанию красной бумаги (обычной, гофрированной,  бархатной) и приклеивается к медали.</vt:lpstr>
      <vt:lpstr>4. Украшаем медаль листьями 5. На обратную сторону можно приклеить напечатанное стихотворение-поздравление  6. Приделать сверху ленточку.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«Медаль ветеранам  к 9 Мая»</dc:title>
  <dc:creator>12345</dc:creator>
  <cp:lastModifiedBy>12345</cp:lastModifiedBy>
  <cp:revision>3</cp:revision>
  <dcterms:created xsi:type="dcterms:W3CDTF">2020-04-22T16:36:27Z</dcterms:created>
  <dcterms:modified xsi:type="dcterms:W3CDTF">2020-04-22T17:37:50Z</dcterms:modified>
</cp:coreProperties>
</file>