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10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20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67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6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07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89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99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4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83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90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1A5C9-A502-4604-8E01-AC8FD3D92C50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C06C0-99F9-44EB-8218-9B217BB9A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784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Работа\ЛТ День Победы\1579326695_1-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1640" y="0"/>
            <a:ext cx="91656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«Кому что нужно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3212976"/>
            <a:ext cx="723284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 посмотрите на картинку и определите,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какому солдату что нужно для службы.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90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Сергей\Desktop\ice_screenshot_2019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7522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Сергей\Desktop\ice_screenshot_20190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944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" name="Прямая со стрелкой 8"/>
          <p:cNvCxnSpPr/>
          <p:nvPr/>
        </p:nvCxnSpPr>
        <p:spPr>
          <a:xfrm flipV="1">
            <a:off x="1043608" y="2024844"/>
            <a:ext cx="4896544" cy="3600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2771800" y="3645024"/>
            <a:ext cx="4752528" cy="1656184"/>
          </a:xfrm>
          <a:prstGeom prst="curvedConnector3">
            <a:avLst>
              <a:gd name="adj1" fmla="val 46252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771800" y="2060848"/>
            <a:ext cx="4680520" cy="34563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2771800" y="2132856"/>
            <a:ext cx="1512168" cy="352839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079612" y="3789040"/>
            <a:ext cx="4716524" cy="684077"/>
          </a:xfrm>
          <a:prstGeom prst="curvedConnector3">
            <a:avLst>
              <a:gd name="adj1" fmla="val 51007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148064" y="1628800"/>
            <a:ext cx="936104" cy="36724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869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Игра «Кому что нужно?»</vt:lpstr>
      <vt:lpstr>Презентация PowerPoint</vt:lpstr>
      <vt:lpstr>Презентация PowerPoint</vt:lpstr>
    </vt:vector>
  </TitlesOfParts>
  <Company>Melkosoft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«Кому что нужно?»</dc:title>
  <dc:creator>FuckYouBill</dc:creator>
  <cp:lastModifiedBy>НАДЯ</cp:lastModifiedBy>
  <cp:revision>7</cp:revision>
  <dcterms:created xsi:type="dcterms:W3CDTF">2020-04-22T14:01:12Z</dcterms:created>
  <dcterms:modified xsi:type="dcterms:W3CDTF">2020-04-24T06:38:10Z</dcterms:modified>
</cp:coreProperties>
</file>