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52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5334000"/>
            <a:ext cx="7772400" cy="70485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en-US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5867400"/>
            <a:ext cx="7772400" cy="53340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 marL="0" indent="0" algn="r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1887460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132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0800" y="1417638"/>
            <a:ext cx="1828800" cy="52117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1417638"/>
            <a:ext cx="5334000" cy="52117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945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011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948935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4384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384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463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917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498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6150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324971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232175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417638"/>
            <a:ext cx="7315200" cy="71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438400"/>
            <a:ext cx="73152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90600" y="908720"/>
            <a:ext cx="7772400" cy="5130130"/>
          </a:xfrm>
        </p:spPr>
        <p:txBody>
          <a:bodyPr/>
          <a:lstStyle/>
          <a:p>
            <a:pPr algn="ctr"/>
            <a:r>
              <a:rPr lang="ru-RU" dirty="0"/>
              <a:t> </a:t>
            </a:r>
            <a:r>
              <a:rPr lang="ru-RU" sz="4000" b="1" dirty="0">
                <a:solidFill>
                  <a:srgbClr val="FF0000"/>
                </a:solidFill>
              </a:rPr>
              <a:t>М</a:t>
            </a:r>
            <a:r>
              <a:rPr lang="ru-RU" sz="4000" b="1" dirty="0" smtClean="0">
                <a:solidFill>
                  <a:srgbClr val="FF0000"/>
                </a:solidFill>
              </a:rPr>
              <a:t>астер-класс </a:t>
            </a:r>
            <a:r>
              <a:rPr lang="ru-RU" sz="4000" b="1" dirty="0">
                <a:solidFill>
                  <a:srgbClr val="FF0000"/>
                </a:solidFill>
              </a:rPr>
              <a:t>по изготовлению аппликации из обрывков </a:t>
            </a:r>
            <a:r>
              <a:rPr lang="ru-RU" sz="4000" b="1" dirty="0" smtClean="0">
                <a:solidFill>
                  <a:srgbClr val="FF0000"/>
                </a:solidFill>
              </a:rPr>
              <a:t>бумаги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482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24744"/>
            <a:ext cx="9144000" cy="864096"/>
          </a:xfrm>
        </p:spPr>
        <p:txBody>
          <a:bodyPr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Для аппликации понадобится:</a:t>
            </a:r>
            <a:endParaRPr lang="ru-RU" sz="48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2132856"/>
            <a:ext cx="7315200" cy="4496544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ru-RU" sz="2800" dirty="0" smtClean="0">
                <a:solidFill>
                  <a:schemeClr val="bg2"/>
                </a:solidFill>
              </a:rPr>
              <a:t>шаблон </a:t>
            </a:r>
            <a:r>
              <a:rPr lang="ru-RU" sz="2800" dirty="0">
                <a:solidFill>
                  <a:schemeClr val="bg2"/>
                </a:solidFill>
              </a:rPr>
              <a:t>с интернета или можно нарисовать </a:t>
            </a:r>
            <a:r>
              <a:rPr lang="ru-RU" sz="2800" dirty="0" smtClean="0">
                <a:solidFill>
                  <a:schemeClr val="bg2"/>
                </a:solidFill>
              </a:rPr>
              <a:t>любой свой;</a:t>
            </a:r>
            <a:endParaRPr lang="ru-RU" sz="2800" dirty="0">
              <a:solidFill>
                <a:schemeClr val="bg2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2800" dirty="0" smtClean="0">
                <a:solidFill>
                  <a:schemeClr val="bg2"/>
                </a:solidFill>
              </a:rPr>
              <a:t>цветная бумага;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800" dirty="0" smtClean="0">
                <a:solidFill>
                  <a:schemeClr val="bg2"/>
                </a:solidFill>
              </a:rPr>
              <a:t>клей </a:t>
            </a:r>
            <a:r>
              <a:rPr lang="ru-RU" sz="2800" dirty="0">
                <a:solidFill>
                  <a:schemeClr val="bg2"/>
                </a:solidFill>
              </a:rPr>
              <a:t>карандаш;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800" dirty="0" smtClean="0">
                <a:solidFill>
                  <a:schemeClr val="bg2"/>
                </a:solidFill>
              </a:rPr>
              <a:t>ножницы</a:t>
            </a:r>
            <a:r>
              <a:rPr lang="ru-RU" sz="2800" dirty="0">
                <a:solidFill>
                  <a:schemeClr val="bg2"/>
                </a:solidFill>
              </a:rPr>
              <a:t>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800" dirty="0" smtClean="0">
                <a:solidFill>
                  <a:schemeClr val="bg2"/>
                </a:solidFill>
              </a:rPr>
              <a:t>картон белый.</a:t>
            </a:r>
            <a:endParaRPr lang="ru-RU" sz="2800" dirty="0">
              <a:solidFill>
                <a:schemeClr val="bg2"/>
              </a:solidFill>
            </a:endParaRPr>
          </a:p>
          <a:p>
            <a:r>
              <a:rPr lang="ru-RU" sz="2400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примером будет служить рисунок бабочки, но вы можете нарисовать любое другое насекомое, которое вам нравится</a:t>
            </a:r>
            <a:endParaRPr lang="ru-RU" sz="24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708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88640"/>
            <a:ext cx="7416824" cy="6502119"/>
          </a:xfrm>
        </p:spPr>
      </p:pic>
    </p:spTree>
    <p:extLst>
      <p:ext uri="{BB962C8B-B14F-4D97-AF65-F5344CB8AC3E}">
        <p14:creationId xmlns:p14="http://schemas.microsoft.com/office/powerpoint/2010/main" val="179372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260648"/>
            <a:ext cx="7315200" cy="715962"/>
          </a:xfrm>
        </p:spPr>
        <p:txBody>
          <a:bodyPr/>
          <a:lstStyle/>
          <a:p>
            <a:pPr algn="r"/>
            <a:r>
              <a:rPr lang="ru-RU" sz="3600" b="1" dirty="0">
                <a:solidFill>
                  <a:schemeClr val="bg2">
                    <a:lumMod val="75000"/>
                  </a:schemeClr>
                </a:solidFill>
              </a:rPr>
              <a:t>Приступаем к </a:t>
            </a:r>
            <a:r>
              <a:rPr lang="ru-RU" sz="3600" b="1" dirty="0" smtClean="0">
                <a:solidFill>
                  <a:schemeClr val="bg2">
                    <a:lumMod val="75000"/>
                  </a:schemeClr>
                </a:solidFill>
              </a:rPr>
              <a:t>работе</a:t>
            </a:r>
            <a:endParaRPr lang="ru-RU" sz="36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80112" y="2492896"/>
            <a:ext cx="3369568" cy="3920480"/>
          </a:xfrm>
        </p:spPr>
        <p:txBody>
          <a:bodyPr/>
          <a:lstStyle/>
          <a:p>
            <a:r>
              <a:rPr lang="ru-RU" sz="2800" i="1" dirty="0">
                <a:solidFill>
                  <a:srgbClr val="002060"/>
                </a:solidFill>
              </a:rPr>
              <a:t>отрываем от бумаги мелкие кусочки</a:t>
            </a:r>
            <a:endParaRPr lang="ru-RU" sz="2800" i="1" dirty="0">
              <a:solidFill>
                <a:srgbClr val="00206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052736"/>
            <a:ext cx="4248472" cy="5518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838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532137"/>
            <a:ext cx="3729608" cy="3992488"/>
          </a:xfrm>
        </p:spPr>
        <p:txBody>
          <a:bodyPr/>
          <a:lstStyle/>
          <a:p>
            <a:r>
              <a:rPr lang="ru-RU" sz="2800" i="1" dirty="0">
                <a:solidFill>
                  <a:srgbClr val="002060"/>
                </a:solidFill>
              </a:rPr>
              <a:t>мажем клеем </a:t>
            </a:r>
            <a:r>
              <a:rPr lang="ru-RU" sz="2800" i="1" dirty="0" smtClean="0">
                <a:solidFill>
                  <a:srgbClr val="002060"/>
                </a:solidFill>
              </a:rPr>
              <a:t>участок </a:t>
            </a:r>
            <a:r>
              <a:rPr lang="ru-RU" sz="2800" i="1" dirty="0">
                <a:solidFill>
                  <a:srgbClr val="002060"/>
                </a:solidFill>
              </a:rPr>
              <a:t>шаблона и прикладываем бумагу на выбранный участок</a:t>
            </a:r>
            <a:endParaRPr lang="ru-RU" sz="2800" i="1" dirty="0">
              <a:solidFill>
                <a:srgbClr val="00206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333375"/>
            <a:ext cx="4791075" cy="619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22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5229200"/>
            <a:ext cx="9144000" cy="1400200"/>
          </a:xfrm>
        </p:spPr>
        <p:txBody>
          <a:bodyPr/>
          <a:lstStyle/>
          <a:p>
            <a:pPr algn="ctr"/>
            <a:r>
              <a:rPr lang="ru-RU" sz="2800" i="1" dirty="0">
                <a:solidFill>
                  <a:srgbClr val="002060"/>
                </a:solidFill>
              </a:rPr>
              <a:t>Заклеиваем весь шаблон кусочками цветной бумаги, и вот какая красота у нас получилась</a:t>
            </a:r>
            <a:endParaRPr lang="ru-RU" sz="2800" i="1" dirty="0">
              <a:solidFill>
                <a:srgbClr val="00206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404664"/>
            <a:ext cx="6400800" cy="459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90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-template-24">
  <a:themeElements>
    <a:clrScheme name="">
      <a:dk1>
        <a:srgbClr val="808080"/>
      </a:dk1>
      <a:lt1>
        <a:srgbClr val="FFFFFF"/>
      </a:lt1>
      <a:dk2>
        <a:srgbClr val="FFFFFF"/>
      </a:dk2>
      <a:lt2>
        <a:srgbClr val="0120BD"/>
      </a:lt2>
      <a:accent1>
        <a:srgbClr val="C300E6"/>
      </a:accent1>
      <a:accent2>
        <a:srgbClr val="F96F1C"/>
      </a:accent2>
      <a:accent3>
        <a:srgbClr val="FFFFFF"/>
      </a:accent3>
      <a:accent4>
        <a:srgbClr val="6C6C6C"/>
      </a:accent4>
      <a:accent5>
        <a:srgbClr val="DEAAF0"/>
      </a:accent5>
      <a:accent6>
        <a:srgbClr val="E26418"/>
      </a:accent6>
      <a:hlink>
        <a:srgbClr val="FFBF07"/>
      </a:hlink>
      <a:folHlink>
        <a:srgbClr val="5F5F5F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FBB240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FE564C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BB2A32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E84A25"/>
        </a:lt2>
        <a:accent1>
          <a:srgbClr val="ED6A24"/>
        </a:accent1>
        <a:accent2>
          <a:srgbClr val="F99E1C"/>
        </a:accent2>
        <a:accent3>
          <a:srgbClr val="FFFFFF"/>
        </a:accent3>
        <a:accent4>
          <a:srgbClr val="404040"/>
        </a:accent4>
        <a:accent5>
          <a:srgbClr val="F4B9AC"/>
        </a:accent5>
        <a:accent6>
          <a:srgbClr val="E28F18"/>
        </a:accent6>
        <a:hlink>
          <a:srgbClr val="F1B54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B92D14"/>
        </a:lt2>
        <a:accent1>
          <a:srgbClr val="D34E13"/>
        </a:accent1>
        <a:accent2>
          <a:srgbClr val="DC9009"/>
        </a:accent2>
        <a:accent3>
          <a:srgbClr val="FFFFFF"/>
        </a:accent3>
        <a:accent4>
          <a:srgbClr val="404040"/>
        </a:accent4>
        <a:accent5>
          <a:srgbClr val="E6B2AA"/>
        </a:accent5>
        <a:accent6>
          <a:srgbClr val="C78207"/>
        </a:accent6>
        <a:hlink>
          <a:srgbClr val="EEC63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AE6310"/>
        </a:lt2>
        <a:accent1>
          <a:srgbClr val="E79613"/>
        </a:accent1>
        <a:accent2>
          <a:srgbClr val="E1720D"/>
        </a:accent2>
        <a:accent3>
          <a:srgbClr val="FFFFFF"/>
        </a:accent3>
        <a:accent4>
          <a:srgbClr val="404040"/>
        </a:accent4>
        <a:accent5>
          <a:srgbClr val="F1C9AA"/>
        </a:accent5>
        <a:accent6>
          <a:srgbClr val="CC670B"/>
        </a:accent6>
        <a:hlink>
          <a:srgbClr val="C6470A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AF5612"/>
        </a:lt2>
        <a:accent1>
          <a:srgbClr val="CB882F"/>
        </a:accent1>
        <a:accent2>
          <a:srgbClr val="E7C432"/>
        </a:accent2>
        <a:accent3>
          <a:srgbClr val="FFFFFF"/>
        </a:accent3>
        <a:accent4>
          <a:srgbClr val="404040"/>
        </a:accent4>
        <a:accent5>
          <a:srgbClr val="E2C3AD"/>
        </a:accent5>
        <a:accent6>
          <a:srgbClr val="D1B12C"/>
        </a:accent6>
        <a:hlink>
          <a:srgbClr val="EECA3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9A5E40"/>
        </a:lt2>
        <a:accent1>
          <a:srgbClr val="AE7750"/>
        </a:accent1>
        <a:accent2>
          <a:srgbClr val="C08D60"/>
        </a:accent2>
        <a:accent3>
          <a:srgbClr val="FFFFFF"/>
        </a:accent3>
        <a:accent4>
          <a:srgbClr val="404040"/>
        </a:accent4>
        <a:accent5>
          <a:srgbClr val="D3BDB3"/>
        </a:accent5>
        <a:accent6>
          <a:srgbClr val="AE7F56"/>
        </a:accent6>
        <a:hlink>
          <a:srgbClr val="CCA47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D1BB77"/>
        </a:lt2>
        <a:accent1>
          <a:srgbClr val="DBBA87"/>
        </a:accent1>
        <a:accent2>
          <a:srgbClr val="E0B265"/>
        </a:accent2>
        <a:accent3>
          <a:srgbClr val="FFFFFF"/>
        </a:accent3>
        <a:accent4>
          <a:srgbClr val="404040"/>
        </a:accent4>
        <a:accent5>
          <a:srgbClr val="EAD9C3"/>
        </a:accent5>
        <a:accent6>
          <a:srgbClr val="CBA15B"/>
        </a:accent6>
        <a:hlink>
          <a:srgbClr val="E9C27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2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3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3D3D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4">
        <a:dk1>
          <a:srgbClr val="FFFFFF"/>
        </a:dk1>
        <a:lt1>
          <a:srgbClr val="FFFFFF"/>
        </a:lt1>
        <a:dk2>
          <a:srgbClr val="FFFFFF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DADADA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5">
        <a:dk1>
          <a:srgbClr val="FFFFFF"/>
        </a:dk1>
        <a:lt1>
          <a:srgbClr val="FFFFFF"/>
        </a:lt1>
        <a:dk2>
          <a:srgbClr val="FFFFFF"/>
        </a:dk2>
        <a:lt2>
          <a:srgbClr val="55A6FE"/>
        </a:lt2>
        <a:accent1>
          <a:srgbClr val="71BBFF"/>
        </a:accent1>
        <a:accent2>
          <a:srgbClr val="74CCFF"/>
        </a:accent2>
        <a:accent3>
          <a:srgbClr val="FFFFFF"/>
        </a:accent3>
        <a:accent4>
          <a:srgbClr val="DADADA"/>
        </a:accent4>
        <a:accent5>
          <a:srgbClr val="BBDAFF"/>
        </a:accent5>
        <a:accent6>
          <a:srgbClr val="68B9E7"/>
        </a:accent6>
        <a:hlink>
          <a:srgbClr val="94D8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6">
        <a:dk1>
          <a:srgbClr val="FFFFFF"/>
        </a:dk1>
        <a:lt1>
          <a:srgbClr val="FFFFFF"/>
        </a:lt1>
        <a:dk2>
          <a:srgbClr val="FFFFFF"/>
        </a:dk2>
        <a:lt2>
          <a:srgbClr val="4BA1FF"/>
        </a:lt2>
        <a:accent1>
          <a:srgbClr val="5DB2FF"/>
        </a:accent1>
        <a:accent2>
          <a:srgbClr val="65C8FF"/>
        </a:accent2>
        <a:accent3>
          <a:srgbClr val="FFFFFF"/>
        </a:accent3>
        <a:accent4>
          <a:srgbClr val="DADADA"/>
        </a:accent4>
        <a:accent5>
          <a:srgbClr val="B6D5FF"/>
        </a:accent5>
        <a:accent6>
          <a:srgbClr val="5BB5E7"/>
        </a:accent6>
        <a:hlink>
          <a:srgbClr val="87E1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powerpoint-template (4)</Template>
  <TotalTime>5</TotalTime>
  <Words>70</Words>
  <Application>Microsoft Office PowerPoint</Application>
  <PresentationFormat>Экран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powerpoint-template-24</vt:lpstr>
      <vt:lpstr> Мастер-класс по изготовлению аппликации из обрывков бумаги</vt:lpstr>
      <vt:lpstr>Для аппликации понадобится:</vt:lpstr>
      <vt:lpstr>Презентация PowerPoint</vt:lpstr>
      <vt:lpstr>Приступаем к работе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Мастер-класс по изготовлению аппликации из обрывков бумаги</dc:title>
  <dc:creator>Александра</dc:creator>
  <cp:lastModifiedBy>Пользователь Windows</cp:lastModifiedBy>
  <cp:revision>2</cp:revision>
  <dcterms:created xsi:type="dcterms:W3CDTF">2020-04-29T10:53:26Z</dcterms:created>
  <dcterms:modified xsi:type="dcterms:W3CDTF">2020-04-29T11:09:08Z</dcterms:modified>
</cp:coreProperties>
</file>