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F1F"/>
    <a:srgbClr val="FFBF3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5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5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4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1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7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6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0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8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6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6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1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0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F344-41BC-4770-A5D1-6E4D0CA14A7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CE226-64CC-4263-AF66-FF7D03D6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%3A%2F%2Fdisk.yandex.ru%2Fd%2Fw1whtgXFrP0dYg&amp;cc_key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9900"/>
                </a:solidFill>
                <a:latin typeface="Arial Black" panose="020B0A04020102020204" pitchFamily="34" charset="0"/>
              </a:rPr>
              <a:t>Давайте познакомимся!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1599" y="2194560"/>
            <a:ext cx="6254931" cy="4024125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BF3F"/>
                </a:solidFill>
                <a:latin typeface="Garamond" panose="02020404030301010803" pitchFamily="18" charset="0"/>
              </a:rPr>
              <a:t>Ф.И.О. </a:t>
            </a:r>
            <a:r>
              <a:rPr lang="ru-RU" dirty="0">
                <a:latin typeface="Garamond" panose="02020404030301010803" pitchFamily="18" charset="0"/>
              </a:rPr>
              <a:t>Грехова Анжелика Юрьевна.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FFBF3F"/>
                </a:solidFill>
                <a:latin typeface="Garamond" panose="02020404030301010803" pitchFamily="18" charset="0"/>
              </a:rPr>
              <a:t>ВОЗРАСТ: </a:t>
            </a:r>
            <a:r>
              <a:rPr lang="ru-RU" dirty="0">
                <a:latin typeface="Garamond" panose="02020404030301010803" pitchFamily="18" charset="0"/>
              </a:rPr>
              <a:t>21 год</a:t>
            </a:r>
            <a:br>
              <a:rPr lang="ru-RU" dirty="0">
                <a:latin typeface="Garamond" panose="02020404030301010803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BF3F"/>
                </a:solidFill>
                <a:latin typeface="Garamond" panose="02020404030301010803" pitchFamily="18" charset="0"/>
              </a:rPr>
              <a:t>ОБРАЗОВАНИЕ: </a:t>
            </a:r>
            <a:r>
              <a:rPr lang="ru-RU" dirty="0">
                <a:latin typeface="Garamond" panose="02020404030301010803" pitchFamily="18" charset="0"/>
              </a:rPr>
              <a:t>закончила ГПОУ ЯО Ростовский педагогический колледж с отличием по специальности «педагог дополнительного образования в области хореографии»</a:t>
            </a:r>
          </a:p>
        </p:txBody>
      </p:sp>
      <p:pic>
        <p:nvPicPr>
          <p:cNvPr id="1026" name="Picture 2" descr="https://sun9-east.userapi.com/sun9-60/s/v1/ig2/_LdiPf8JOugmBoGa0jiA2im2ltKSX4IyO_aj7JEL6bmlYxX7ZaH3lldDeh1EEEUNCmYQbyAD7CvOWpJV3IFk4RYJ.jpg?size=1066x160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2"/>
          <a:stretch/>
        </p:blipFill>
        <p:spPr bwMode="auto">
          <a:xfrm>
            <a:off x="685800" y="2194560"/>
            <a:ext cx="3834443" cy="41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314" y="1985555"/>
            <a:ext cx="6185263" cy="4024125"/>
          </a:xfr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BF3F"/>
                </a:solidFill>
                <a:latin typeface="Garamond" panose="02020404030301010803" pitchFamily="18" charset="0"/>
              </a:rPr>
              <a:t>Профессиональные навыки:</a:t>
            </a:r>
            <a:r>
              <a:rPr lang="ru-RU" dirty="0">
                <a:latin typeface="Garamond" panose="02020404030301010803" pitchFamily="18" charset="0"/>
              </a:rPr>
              <a:t> легко нахожу общий язык с целевой аудиторией, творческих подход  к занятиям, знание различных танцевальных стилей, постановка тематических танцевальных номеров или этюдов.</a:t>
            </a:r>
          </a:p>
          <a:p>
            <a:pPr marL="0" indent="0">
              <a:buNone/>
            </a:pPr>
            <a:endParaRPr lang="ru-RU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BF3F"/>
                </a:solidFill>
                <a:latin typeface="Garamond" panose="02020404030301010803" pitchFamily="18" charset="0"/>
              </a:rPr>
              <a:t>Личные качества: </a:t>
            </a:r>
            <a:r>
              <a:rPr lang="ru-RU" dirty="0">
                <a:latin typeface="Garamond" panose="02020404030301010803" pitchFamily="18" charset="0"/>
              </a:rPr>
              <a:t>коммуникабельность, пунктуальность, креативность, ответственность, трудолюбие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9900"/>
                </a:solidFill>
                <a:latin typeface="Arial Black" panose="020B0A04020102020204" pitchFamily="34" charset="0"/>
              </a:rPr>
              <a:t>О себе…</a:t>
            </a:r>
          </a:p>
        </p:txBody>
      </p:sp>
      <p:pic>
        <p:nvPicPr>
          <p:cNvPr id="2050" name="Picture 2" descr="https://sun9-west.userapi.com/sun9-38/s/v1/ig2/nm1zv2DHcb8FztEE-br_v2xHdaDJbMn9FxhilvDEPzy9R2N4bOyA-upbv9DxjU1cWmDUhvdb5aTKbOtL1PPqd0IN.jpg?size=1620x216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903"/>
            <a:ext cx="3598333" cy="47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82" y="1623125"/>
            <a:ext cx="6656591" cy="163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Garamond" panose="02020404030301010803" pitchFamily="18" charset="0"/>
              </a:rPr>
              <a:t>Работаю хореографом в МОУ ДО 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>Детско-юношеском центре «Ярославич» 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>с детьми от 4 до 18 лет, в МДОУ «Детский сад №130»</a:t>
            </a:r>
          </a:p>
          <a:p>
            <a:pPr marL="0" indent="0" algn="ctr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7845" y="438899"/>
            <a:ext cx="8610600" cy="1293028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  <a:latin typeface="Arial Black" panose="020B0A04020102020204" pitchFamily="34" charset="0"/>
              </a:rPr>
              <a:t>Опыт работы</a:t>
            </a:r>
          </a:p>
        </p:txBody>
      </p:sp>
      <p:pic>
        <p:nvPicPr>
          <p:cNvPr id="3074" name="Picture 2" descr="https://sun9-west.userapi.com/sun9-40/s/v1/ig2/Z4wrBSCWOUdSBqKAQY7ORqri03cFc2OtJsfZvUrpOUsIigTxyUlVdVcTbKKF11VoI24hA0xF3n3ALv-KIMVjnDS0.jpg?size=1920x1439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8946" r="3531" b="13181"/>
          <a:stretch/>
        </p:blipFill>
        <p:spPr bwMode="auto">
          <a:xfrm>
            <a:off x="323049" y="3921767"/>
            <a:ext cx="3947349" cy="2733432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west.userapi.com/sun9-2/s/v1/ig2/CaEnbWYDys_ukO7rwdUTdkGE6Yg83kcoYQGN5G0FB0R_FGXbSBtOmqUkkXXryvz3OLa6Fk05lk0M3mmGwikdjI6C.jpg?size=1920x1439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3"/>
          <a:stretch/>
        </p:blipFill>
        <p:spPr bwMode="auto">
          <a:xfrm>
            <a:off x="4002572" y="3260325"/>
            <a:ext cx="4354791" cy="2795686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north.userapi.com/sun9-84/s/v1/ig2/7_LO9MATEHg2KPMUaTwWnSJYWkvd6cGY5KR1aejzzzyylMevsJQkmNk9xSw1lytJzEXasuZUXdZyTRR3B3Wx-bpB.jpg?size=1920x1439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4"/>
          <a:stretch/>
        </p:blipFill>
        <p:spPr bwMode="auto">
          <a:xfrm>
            <a:off x="7373350" y="1387229"/>
            <a:ext cx="4514589" cy="2714943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75" y="1694330"/>
            <a:ext cx="11438965" cy="4858871"/>
          </a:xfrm>
          <a:ln w="19050"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Garamond" panose="02020404030301010803" pitchFamily="18" charset="0"/>
              </a:rPr>
              <a:t>Занятия строятся на основе игры с применением различных технологий (</a:t>
            </a:r>
            <a:r>
              <a:rPr lang="ru-RU" dirty="0" err="1">
                <a:latin typeface="Garamond" panose="02020404030301010803" pitchFamily="18" charset="0"/>
              </a:rPr>
              <a:t>здоровьесберегающей</a:t>
            </a:r>
            <a:r>
              <a:rPr lang="ru-RU" dirty="0">
                <a:latin typeface="Garamond" panose="02020404030301010803" pitchFamily="18" charset="0"/>
              </a:rPr>
              <a:t>, игровой, сотрудничества).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ru-RU" dirty="0">
              <a:latin typeface="Garamond" panose="02020404030301010803" pitchFamily="18" charset="0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Garamond" panose="02020404030301010803" pitchFamily="18" charset="0"/>
              </a:rPr>
              <a:t>В программу занятий входит: музыкально-ритмические упражнения, партерная гимнастика, сюжетные танцы и этюды.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ru-RU" dirty="0">
              <a:latin typeface="Garamond" panose="02020404030301010803" pitchFamily="18" charset="0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Garamond" panose="02020404030301010803" pitchFamily="18" charset="0"/>
              </a:rPr>
              <a:t>В результате освоения программы дети будут владеть навыками ориентировки в пространстве, будут уметь передавать характер музыки в движении, уметь выполнять танцевальные упражнения и элементы, а также упражнения на координацию, уметь исполнять танцевальные постановки.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ru-RU" dirty="0">
              <a:latin typeface="Garamond" panose="02020404030301010803" pitchFamily="18" charset="0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Garamond" panose="02020404030301010803" pitchFamily="18" charset="0"/>
              </a:rPr>
              <a:t>Посредством танца у детей будет развиваться сила различных групп мышц, выносливость, гибкость, память, внимание, координация, мышление, фантазия.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95600" y="70886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9900"/>
                </a:solidFill>
                <a:latin typeface="Arial Black" panose="020B0A04020102020204" pitchFamily="34" charset="0"/>
              </a:rPr>
              <a:t>О программе..</a:t>
            </a:r>
          </a:p>
        </p:txBody>
      </p:sp>
    </p:spTree>
    <p:extLst>
      <p:ext uri="{BB962C8B-B14F-4D97-AF65-F5344CB8AC3E}">
        <p14:creationId xmlns:p14="http://schemas.microsoft.com/office/powerpoint/2010/main" val="63345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437528" y="-224329"/>
            <a:ext cx="7552765" cy="341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FF9900"/>
                </a:solidFill>
                <a:latin typeface="Arial Black" panose="020B0A04020102020204" pitchFamily="34" charset="0"/>
              </a:rPr>
              <a:t>Вы можете перейти по ссылке и посмотреть фрагменты занятий с детьми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349624" y="2011391"/>
            <a:ext cx="6158753" cy="4622492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https://disk.yandex.ru/d/w1whtgXFrP0dYg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Стрелка углом 1"/>
          <p:cNvSpPr/>
          <p:nvPr/>
        </p:nvSpPr>
        <p:spPr>
          <a:xfrm rot="10800000">
            <a:off x="6508377" y="2726267"/>
            <a:ext cx="2658533" cy="1913467"/>
          </a:xfrm>
          <a:prstGeom prst="bentArrow">
            <a:avLst>
              <a:gd name="adj1" fmla="val 18050"/>
              <a:gd name="adj2" fmla="val 25000"/>
              <a:gd name="adj3" fmla="val 41547"/>
              <a:gd name="adj4" fmla="val 43750"/>
            </a:avLst>
          </a:prstGeom>
          <a:solidFill>
            <a:srgbClr val="EAFF1F"/>
          </a:solidFill>
          <a:ln>
            <a:solidFill>
              <a:srgbClr val="EAF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7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idx="1"/>
          </p:nvPr>
        </p:nvSpPr>
        <p:spPr>
          <a:xfrm>
            <a:off x="508000" y="628227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rgbClr val="FF9900"/>
                </a:solidFill>
                <a:latin typeface="Arial Black" panose="020B0A04020102020204" pitchFamily="34" charset="0"/>
              </a:rPr>
              <a:t>Спасибо за внимание!</a:t>
            </a:r>
          </a:p>
          <a:p>
            <a:endParaRPr lang="ru-RU" dirty="0">
              <a:solidFill>
                <a:srgbClr val="FF99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EAFF1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EAFF1F"/>
                </a:solidFill>
                <a:latin typeface="Arial Black" panose="020B0A04020102020204" pitchFamily="34" charset="0"/>
              </a:rPr>
              <a:t>Жду вас на занятия!</a:t>
            </a:r>
          </a:p>
        </p:txBody>
      </p:sp>
      <p:pic>
        <p:nvPicPr>
          <p:cNvPr id="1026" name="Picture 2" descr="https://i.pinimg.com/originals/de/89/75/de8975c3741e680e108fd200734233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" y="2639533"/>
            <a:ext cx="2186843" cy="40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7.pngegg.com/pngimages/992/625/png-clipart-ballet-dancer-drawing-ballet-child-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333" y1="5547" x2="63111" y2="3223"/>
                        <a14:foregroundMark x1="33667" y1="1724" x2="26111" y2="5322"/>
                        <a14:foregroundMark x1="46111" y1="72864" x2="41556" y2="96327"/>
                        <a14:backgroundMark x1="49889" y1="90705" x2="49889" y2="90705"/>
                        <a14:backgroundMark x1="62000" y1="98876" x2="62000" y2="98876"/>
                        <a14:backgroundMark x1="49111" y1="89430" x2="52111" y2="92204"/>
                        <a14:backgroundMark x1="38111" y1="99100" x2="46444" y2="99850"/>
                        <a14:backgroundMark x1="58222" y1="99100" x2="60778" y2="98576"/>
                        <a14:backgroundMark x1="2444" y1="46252" x2="222" y2="55247"/>
                        <a14:backgroundMark x1="55556" y1="60045" x2="83111" y2="64393"/>
                        <a14:backgroundMark x1="55889" y1="49775" x2="69222" y2="53073"/>
                        <a14:backgroundMark x1="26444" y1="49100" x2="25778" y2="5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99" y="2516441"/>
            <a:ext cx="2714927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1157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</TotalTime>
  <Words>240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Century Gothic</vt:lpstr>
      <vt:lpstr>Garamond</vt:lpstr>
      <vt:lpstr>Wingdings</vt:lpstr>
      <vt:lpstr>След самолета</vt:lpstr>
      <vt:lpstr>Давайте познакомимся!</vt:lpstr>
      <vt:lpstr>О себе…</vt:lpstr>
      <vt:lpstr>Опыт работы</vt:lpstr>
      <vt:lpstr>Презентация PowerPoint</vt:lpstr>
      <vt:lpstr>Вы можете перейти по ссылке и посмотреть фрагменты занятий с детьми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познакомимся!</dc:title>
  <dc:creator>Дима Гаврилов</dc:creator>
  <cp:lastModifiedBy>НАДЯ</cp:lastModifiedBy>
  <cp:revision>9</cp:revision>
  <dcterms:created xsi:type="dcterms:W3CDTF">2022-09-15T13:15:52Z</dcterms:created>
  <dcterms:modified xsi:type="dcterms:W3CDTF">2022-09-19T05:43:00Z</dcterms:modified>
</cp:coreProperties>
</file>