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9" r:id="rId3"/>
    <p:sldId id="319" r:id="rId4"/>
    <p:sldId id="296" r:id="rId5"/>
    <p:sldId id="297" r:id="rId6"/>
    <p:sldId id="298" r:id="rId7"/>
    <p:sldId id="321" r:id="rId8"/>
    <p:sldId id="324" r:id="rId9"/>
    <p:sldId id="326" r:id="rId10"/>
    <p:sldId id="309" r:id="rId11"/>
    <p:sldId id="325" r:id="rId12"/>
    <p:sldId id="313" r:id="rId13"/>
    <p:sldId id="314" r:id="rId14"/>
    <p:sldId id="315" r:id="rId15"/>
    <p:sldId id="316" r:id="rId16"/>
    <p:sldId id="317" r:id="rId17"/>
    <p:sldId id="318" r:id="rId18"/>
    <p:sldId id="327" r:id="rId19"/>
    <p:sldId id="320" r:id="rId20"/>
    <p:sldId id="322" r:id="rId21"/>
    <p:sldId id="323" r:id="rId22"/>
    <p:sldId id="291" r:id="rId23"/>
    <p:sldId id="26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FC4Fit1KqzxwmD0RjYrNGw==" hashData="u5t68UVc1e8EVyr+jzV+ai7IuSg="/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79E"/>
    <a:srgbClr val="57D3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9" autoAdjust="0"/>
    <p:restoredTop sz="95192" autoAdjust="0"/>
  </p:normalViewPr>
  <p:slideViewPr>
    <p:cSldViewPr>
      <p:cViewPr varScale="1">
        <p:scale>
          <a:sx n="64" d="100"/>
          <a:sy n="64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1317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0"/>
            <a:ext cx="7000924" cy="121444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МДОУ «Детский сад №10»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1988840"/>
            <a:ext cx="4032448" cy="3096344"/>
          </a:xfrm>
        </p:spPr>
        <p:txBody>
          <a:bodyPr>
            <a:normAutofit/>
          </a:bodyPr>
          <a:lstStyle/>
          <a:p>
            <a:r>
              <a:rPr lang="ru-RU" sz="4300" b="1" dirty="0" smtClean="0">
                <a:solidFill>
                  <a:srgbClr val="C00000"/>
                </a:solidFill>
                <a:latin typeface="+mj-lt"/>
              </a:rPr>
              <a:t>Центр безопасности</a:t>
            </a:r>
          </a:p>
          <a:p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группа №9 детей дошкольного возраста </a:t>
            </a:r>
          </a:p>
          <a:p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(с 4 лет – 6 лет)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587727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Воспитатели: Попкова К. А., Мещанинова Н.В.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7652" name="Picture 4" descr="https://i.siteapi.org/dWJUjsgjJnIBJKd1RNhhj57IuAI=/0x0:775x900/f4b33ceb620f1f4.ru.s.siteapi.org/img/38asurnkrgo4gcg4kogo8k4k00oowc"/>
          <p:cNvPicPr>
            <a:picLocks noChangeAspect="1" noChangeArrowheads="1"/>
          </p:cNvPicPr>
          <p:nvPr/>
        </p:nvPicPr>
        <p:blipFill>
          <a:blip r:embed="rId2" cstate="print"/>
          <a:srcRect b="16841"/>
          <a:stretch>
            <a:fillRect/>
          </a:stretch>
        </p:blipFill>
        <p:spPr bwMode="auto">
          <a:xfrm>
            <a:off x="4148186" y="980728"/>
            <a:ext cx="4846685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7548" b="9426"/>
          <a:stretch>
            <a:fillRect/>
          </a:stretch>
        </p:blipFill>
        <p:spPr bwMode="auto">
          <a:xfrm>
            <a:off x="1835696" y="260648"/>
            <a:ext cx="607609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1" name="Picture 1" descr="C:\Users\Пользователь\Desktop\ЦЕНТР\qpMFSOg0y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77072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t="18669" r="8212"/>
          <a:stretch>
            <a:fillRect/>
          </a:stretch>
        </p:blipFill>
        <p:spPr bwMode="auto">
          <a:xfrm>
            <a:off x="3203848" y="4221088"/>
            <a:ext cx="2072283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2636"/>
            <a:ext cx="8496943" cy="637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47056" y="587727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Чехлы - машины для сюжетно-ролевой игры 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927"/>
          <a:stretch>
            <a:fillRect/>
          </a:stretch>
        </p:blipFill>
        <p:spPr bwMode="auto">
          <a:xfrm>
            <a:off x="1763688" y="332656"/>
            <a:ext cx="7164288" cy="5535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0932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Сюжетно – ролевая игра «Полицейский участок»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0648"/>
            <a:ext cx="7314286" cy="548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949280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</a:rPr>
              <a:t>Сюжетно – ролевая игра «Больница», «Водители»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7314286" cy="548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87624" y="5949280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Сюжетно – ролевая игра «Автосервис»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9714" y="260648"/>
            <a:ext cx="7314286" cy="548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 descr="C:\Users\Пользователь\Desktop\ЦЕНТР\qY9om1fjn8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" name="Picture 1" descr="C:\Users\Пользователь\Desktop\ЦЕНТР\ONwbFLVO9Ns.jpg"/>
          <p:cNvPicPr>
            <a:picLocks noChangeAspect="1" noChangeArrowheads="1"/>
          </p:cNvPicPr>
          <p:nvPr/>
        </p:nvPicPr>
        <p:blipFill>
          <a:blip r:embed="rId4" cstate="print"/>
          <a:srcRect t="34629" b="16391"/>
          <a:stretch>
            <a:fillRect/>
          </a:stretch>
        </p:blipFill>
        <p:spPr bwMode="auto">
          <a:xfrm>
            <a:off x="1979712" y="4788859"/>
            <a:ext cx="3168352" cy="206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3284" b="7301"/>
          <a:stretch>
            <a:fillRect/>
          </a:stretch>
        </p:blipFill>
        <p:spPr bwMode="auto">
          <a:xfrm>
            <a:off x="467544" y="260648"/>
            <a:ext cx="8136904" cy="611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5733256"/>
            <a:ext cx="8604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Чехол - машина для сюжетно-ролевой игры «Пожарные» 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 t="22034"/>
          <a:stretch>
            <a:fillRect/>
          </a:stretch>
        </p:blipFill>
        <p:spPr bwMode="auto">
          <a:xfrm>
            <a:off x="0" y="3545632"/>
            <a:ext cx="318635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t="10501" b="13365"/>
          <a:stretch>
            <a:fillRect/>
          </a:stretch>
        </p:blipFill>
        <p:spPr bwMode="auto">
          <a:xfrm>
            <a:off x="0" y="188640"/>
            <a:ext cx="5800985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0172" y="188640"/>
            <a:ext cx="3273828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8860" r="8443"/>
          <a:stretch>
            <a:fillRect/>
          </a:stretch>
        </p:blipFill>
        <p:spPr bwMode="auto">
          <a:xfrm>
            <a:off x="3563888" y="3501008"/>
            <a:ext cx="3701495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306896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j-lt"/>
              </a:rPr>
              <a:t>Сюжетно-ролевая игра «Пожарные»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973" t="15233" r="28429"/>
          <a:stretch>
            <a:fillRect/>
          </a:stretch>
        </p:blipFill>
        <p:spPr bwMode="auto">
          <a:xfrm>
            <a:off x="1907704" y="332656"/>
            <a:ext cx="506097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75656" y="6093296"/>
            <a:ext cx="766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Дидактическая игрушка - СПАСИК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972320" cy="1511288"/>
          </a:xfrm>
        </p:spPr>
        <p:txBody>
          <a:bodyPr anchor="b">
            <a:normAutofit fontScale="90000"/>
          </a:bodyPr>
          <a:lstStyle/>
          <a:p>
            <a:r>
              <a:rPr lang="ru-RU" sz="3200" b="1" smtClean="0">
                <a:solidFill>
                  <a:srgbClr val="7030A0"/>
                </a:solidFill>
              </a:rPr>
              <a:t>Дидактические игры по основам  безопасности</a:t>
            </a:r>
            <a:br>
              <a:rPr lang="ru-RU" sz="3200" b="1" smtClean="0">
                <a:solidFill>
                  <a:srgbClr val="7030A0"/>
                </a:solidFill>
              </a:rPr>
            </a:br>
            <a:r>
              <a:rPr lang="ru-RU" sz="2200" b="1" smtClean="0"/>
              <a:t>Цель: </a:t>
            </a:r>
            <a:r>
              <a:rPr lang="ru-RU" sz="2000" smtClean="0"/>
              <a:t>Закрепление представлений  и способов безопасного поведения в опасных ситуациях в быту, на улице, в природе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1814" b="13365"/>
          <a:stretch>
            <a:fillRect/>
          </a:stretch>
        </p:blipFill>
        <p:spPr bwMode="auto">
          <a:xfrm>
            <a:off x="755576" y="4049688"/>
            <a:ext cx="500451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0002" r="13865"/>
          <a:stretch>
            <a:fillRect/>
          </a:stretch>
        </p:blipFill>
        <p:spPr bwMode="auto">
          <a:xfrm>
            <a:off x="395536" y="1556792"/>
            <a:ext cx="3729950" cy="292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4434" r="11961"/>
          <a:stretch>
            <a:fillRect/>
          </a:stretch>
        </p:blipFill>
        <p:spPr bwMode="auto">
          <a:xfrm>
            <a:off x="5940152" y="1556792"/>
            <a:ext cx="2913398" cy="464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pp.userapi.com/c850428/v850428476/f36a/-_-CbFsc5x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72816"/>
            <a:ext cx="6408712" cy="48065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524328" cy="144016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Цель создания: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формирование основ </a:t>
            </a:r>
            <a:r>
              <a:rPr lang="ru-RU" sz="2400" b="1" dirty="0" smtClean="0"/>
              <a:t>безопасности </a:t>
            </a:r>
            <a:r>
              <a:rPr lang="ru-RU" sz="2400" dirty="0" smtClean="0"/>
              <a:t>собственной жизнедеятельности и окружающего мира</a:t>
            </a:r>
            <a:endParaRPr lang="ru-RU" sz="2400" dirty="0"/>
          </a:p>
        </p:txBody>
      </p:sp>
      <p:pic>
        <p:nvPicPr>
          <p:cNvPr id="40968" name="Picture 8" descr="http://ds21.detkin-club.ru/images/events/_57a02fc34fe9c.jpg"/>
          <p:cNvPicPr>
            <a:picLocks noChangeAspect="1" noChangeArrowheads="1"/>
          </p:cNvPicPr>
          <p:nvPr/>
        </p:nvPicPr>
        <p:blipFill>
          <a:blip r:embed="rId3" cstate="print"/>
          <a:srcRect l="11867" r="14180"/>
          <a:stretch>
            <a:fillRect/>
          </a:stretch>
        </p:blipFill>
        <p:spPr bwMode="auto">
          <a:xfrm>
            <a:off x="251520" y="2780928"/>
            <a:ext cx="2179976" cy="383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024336" cy="4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789040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652120" y="64886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Игра «Собери знак»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Игра – лабиринт «Потуши огонь»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Дидактическая игра «Найди предмет»</a:t>
            </a:r>
            <a:endParaRPr lang="ru-RU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16316" r="11023"/>
          <a:stretch>
            <a:fillRect/>
          </a:stretch>
        </p:blipFill>
        <p:spPr bwMode="auto">
          <a:xfrm>
            <a:off x="3779912" y="260648"/>
            <a:ext cx="369739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688" y="2924944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995936" y="0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Дидактическая игра «Отчего возникает пожар»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ЦЕНТР\KScgWrxOUu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0202" y="1124744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4624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Пользователь\Desktop\ЦЕНТР\4jHU08MNLJU.jpg"/>
          <p:cNvPicPr>
            <a:picLocks noChangeAspect="1" noChangeArrowheads="1"/>
          </p:cNvPicPr>
          <p:nvPr/>
        </p:nvPicPr>
        <p:blipFill>
          <a:blip r:embed="rId5" cstate="print"/>
          <a:srcRect l="7500" r="7500" b="5981"/>
          <a:stretch>
            <a:fillRect/>
          </a:stretch>
        </p:blipFill>
        <p:spPr bwMode="auto">
          <a:xfrm>
            <a:off x="611560" y="3632243"/>
            <a:ext cx="3888432" cy="322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427984" y="5301208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Изучение способов безопасного поведения в опасных ситуациях в быту, на улице, в природе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ЦЕНТР\FRh0LW7s6LA.jpg"/>
          <p:cNvPicPr>
            <a:picLocks noChangeAspect="1" noChangeArrowheads="1"/>
          </p:cNvPicPr>
          <p:nvPr/>
        </p:nvPicPr>
        <p:blipFill>
          <a:blip r:embed="rId2" cstate="print"/>
          <a:srcRect r="13296"/>
          <a:stretch>
            <a:fillRect/>
          </a:stretch>
        </p:blipFill>
        <p:spPr bwMode="auto">
          <a:xfrm rot="16753095">
            <a:off x="5603307" y="1051257"/>
            <a:ext cx="3303922" cy="285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139136" cy="165416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Картотека дидактических и сюжетно-ролевых игр для детей по безопасности. Загадки и стихотворения.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endParaRPr lang="ru-RU" sz="2800" b="1" dirty="0" smtClean="0">
              <a:solidFill>
                <a:srgbClr val="7030A0"/>
              </a:solidFill>
            </a:endParaRPr>
          </a:p>
        </p:txBody>
      </p:sp>
      <p:pic>
        <p:nvPicPr>
          <p:cNvPr id="5123" name="Picture 3" descr="C:\Users\Пользователь\Desktop\ЦЕНТР\IMG_20180924_141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Пользователь\Desktop\ЦЕНТР\IMG_20180924_142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047713" y="3023951"/>
            <a:ext cx="3286328" cy="438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1232" y="0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Безопасность - </a:t>
            </a:r>
            <a:r>
              <a:rPr lang="ru-RU" sz="2400" dirty="0" smtClean="0">
                <a:latin typeface="+mj-lt"/>
              </a:rPr>
              <a:t>это не просто сумма усвоенных знаний, а </a:t>
            </a:r>
            <a:r>
              <a:rPr lang="ru-RU" sz="2400" dirty="0" err="1" smtClean="0">
                <a:latin typeface="+mj-lt"/>
              </a:rPr>
              <a:t>сформированность</a:t>
            </a:r>
            <a:r>
              <a:rPr lang="ru-RU" sz="2400" dirty="0" smtClean="0">
                <a:latin typeface="+mj-lt"/>
              </a:rPr>
              <a:t> действий для безопасного поведения ребенка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7216"/>
          <a:stretch>
            <a:fillRect/>
          </a:stretch>
        </p:blipFill>
        <p:spPr bwMode="auto">
          <a:xfrm>
            <a:off x="1187624" y="1211973"/>
            <a:ext cx="6984776" cy="5646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856357"/>
            <a:ext cx="6372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Clr>
                <a:srgbClr val="C00000"/>
              </a:buClr>
              <a:buSzPct val="151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формировать представления об опасных для человека и окружающего мира природы ситуациях и способах поведения в них</a:t>
            </a:r>
          </a:p>
          <a:p>
            <a:pPr marL="265113" indent="-265113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приобщать к  правилам безопасного поведения собственной жизнедеятельности</a:t>
            </a:r>
          </a:p>
          <a:p>
            <a:pPr marL="265113" indent="-265113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расширять у детей представление о правилах безопасности дорожного движения в качестве </a:t>
            </a:r>
          </a:p>
          <a:p>
            <a:pPr marL="265113" indent="-265113">
              <a:buClr>
                <a:srgbClr val="C00000"/>
              </a:buClr>
              <a:buSzPct val="150000"/>
              <a:defRPr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	пешехода и пассажира транспортного средства</a:t>
            </a:r>
          </a:p>
          <a:p>
            <a:pPr marL="265113" indent="-265113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формировать осторожное и осмотрительное отношение к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потенциально опасным для человека и окружающего мира природы ситуациям</a:t>
            </a:r>
            <a:endParaRPr lang="ru-RU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332656"/>
            <a:ext cx="1774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sz="3200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6322" name="Picture 2" descr="https://pp.userapi.com/c844724/v844724091/fd437/3SLN1na7LP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297033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55576" y="1628800"/>
          <a:ext cx="7848872" cy="4556760"/>
        </p:xfrm>
        <a:graphic>
          <a:graphicData uri="http://schemas.openxmlformats.org/drawingml/2006/table">
            <a:tbl>
              <a:tblPr/>
              <a:tblGrid>
                <a:gridCol w="3924436"/>
                <a:gridCol w="3924436"/>
              </a:tblGrid>
              <a:tr h="27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Дошкольники от 4 до 5 лет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307" marR="363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Calibri"/>
                          <a:ea typeface="Calibri"/>
                          <a:cs typeface="Times New Roman"/>
                        </a:rPr>
                        <a:t>Дошкольники от 5 до 6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307" marR="363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03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latin typeface="Calibri"/>
                          <a:ea typeface="Calibri"/>
                          <a:cs typeface="Times New Roman"/>
                        </a:rPr>
                        <a:t>Безопасность поведения в природе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307" marR="363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723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Формировать элементарные представления о способах взаимодействия с животными и растениями, о правилах поведения в природе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Формировать понятия «съедобное», «несъедобное», «лекарственные растения»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с опасными насекомыми и ядовитыми растениями</a:t>
                      </a:r>
                    </a:p>
                  </a:txBody>
                  <a:tcPr marL="36307" marR="363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Формировать основы экологической культуры и безопасного поведения в природе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детей с правилами оказания первой помощи при ушибах и укусах насекомых</a:t>
                      </a:r>
                    </a:p>
                  </a:txBody>
                  <a:tcPr marL="36307" marR="363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15616" y="260648"/>
            <a:ext cx="8028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ОБРАЗОВАТЕЛЬНАЯ ДЕЯТЕЛЬНОСТЬ В СООТВЕТСТВИИ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С НАПРАВЛЕНИЯМИ РАЗВИТИЯ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ФОРМИРОВАНИЕ ОСНОВ БЕЗОПАСНОСТИ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98120"/>
          <a:ext cx="9144000" cy="6659880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28256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latin typeface="Calibri"/>
                          <a:ea typeface="Calibri"/>
                          <a:cs typeface="Times New Roman"/>
                        </a:rPr>
                        <a:t>Безопасность на дорогах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90" marR="40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6205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Продолжить знакомить с понятиями «улица», «дорога», «перекрёсток», «остановка общественного транспорта и элементарными правила поведения на улице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Уточнять знания  детей о назначении светофора и работы полицейского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с различными видами городского транспорта, особенностями внешнего вида и назначения («Скорая помощь», «Пожарная», машина МЧС, «Полиция», трамвай, троллейбус, автобус)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со знаками дорожного движения «Пешеходный переход», «Остановка общественного транспорта»</a:t>
                      </a:r>
                    </a:p>
                  </a:txBody>
                  <a:tcPr marL="40490" marR="40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Уточнять знания детей об элементах дороги (проезжая часть, пешеходный переход, тротуар), о движении транспорта, о работе светофора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с названиями ближайших к детскому саду улиц и улиц, на которых живут дети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с правилами дорожного движения, правилами передвижения пешеходов и велосипедистов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Продолжить знакомить с дорожными знаками «Дети», «Остановка трамвая», «Остановка автобуса», «Пешеходный переход», «Пункт медицинской помощи», «Пункт питания», «Место стоянки», «Дорожные работы»</a:t>
                      </a:r>
                    </a:p>
                  </a:txBody>
                  <a:tcPr marL="40490" marR="40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249680"/>
          <a:ext cx="8640960" cy="5608320"/>
        </p:xfrm>
        <a:graphic>
          <a:graphicData uri="http://schemas.openxmlformats.org/drawingml/2006/table">
            <a:tbl>
              <a:tblPr/>
              <a:tblGrid>
                <a:gridCol w="4320480"/>
                <a:gridCol w="4320480"/>
              </a:tblGrid>
              <a:tr h="33745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latin typeface="Calibri"/>
                          <a:ea typeface="Calibri"/>
                          <a:cs typeface="Times New Roman"/>
                        </a:rPr>
                        <a:t>Безопасность собственной жизнедеятельности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90" marR="40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363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 назначением, работой и правилами пользования бытовыми электроприборами (пылесос, электрочайник, утюг и др.)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с правилами езды на велосипеде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Рассказывать детям о работе пожарных, причинах возникновения пожаров и правилах поведения при пожаре</a:t>
                      </a:r>
                    </a:p>
                  </a:txBody>
                  <a:tcPr marL="40490" marR="40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Закреплять основы безопасности жизнедеятельности человека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Расширять знания об источниках опасности в быту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Уточнять знания детей о работе пожарных, причинах возникновения пожаров и правилах поведения при пожаре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Знакомить с работой службы спасения – МЧС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Закреплять знания о том, в случае необходимости взрослые звонят «01», «02», «03»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Формировать умение обращаться за помощью к взрослым</a:t>
                      </a:r>
                    </a:p>
                  </a:txBody>
                  <a:tcPr marL="40490" marR="404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0"/>
            <a:ext cx="78488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7030A0"/>
                </a:solidFill>
                <a:latin typeface="+mj-lt"/>
              </a:rPr>
              <a:t>Дидактические игры по правилам дорожного движения</a:t>
            </a: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+mj-lt"/>
              </a:rPr>
            </a:br>
            <a:r>
              <a:rPr lang="ru-RU" sz="2000" b="1" dirty="0" smtClean="0">
                <a:latin typeface="+mj-lt"/>
              </a:rPr>
              <a:t>Цель: </a:t>
            </a:r>
            <a:r>
              <a:rPr lang="ru-RU" sz="2000" dirty="0" smtClean="0">
                <a:latin typeface="+mj-lt"/>
              </a:rPr>
              <a:t>Расширение представлений детей о правилах безопасности дорожного движения</a:t>
            </a:r>
            <a:endParaRPr lang="ru-RU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17032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6223" t="7001" b="3156"/>
          <a:stretch>
            <a:fillRect/>
          </a:stretch>
        </p:blipFill>
        <p:spPr bwMode="auto">
          <a:xfrm>
            <a:off x="4139952" y="2132856"/>
            <a:ext cx="19729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3938" t="14439" r="1552" b="5490"/>
          <a:stretch>
            <a:fillRect/>
          </a:stretch>
        </p:blipFill>
        <p:spPr bwMode="auto">
          <a:xfrm>
            <a:off x="179512" y="4653136"/>
            <a:ext cx="3168352" cy="201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l="10829" t="3439" b="7301"/>
          <a:stretch>
            <a:fillRect/>
          </a:stretch>
        </p:blipFill>
        <p:spPr bwMode="auto">
          <a:xfrm>
            <a:off x="6012160" y="1484784"/>
            <a:ext cx="2880320" cy="216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592288" cy="345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8910"/>
          <a:stretch>
            <a:fillRect/>
          </a:stretch>
        </p:blipFill>
        <p:spPr bwMode="auto">
          <a:xfrm>
            <a:off x="3635896" y="332656"/>
            <a:ext cx="484871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357301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Пазлы</a:t>
            </a:r>
            <a:r>
              <a:rPr lang="ru-RU" b="1" dirty="0" smtClean="0"/>
              <a:t>  «Дорожные знаки»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Дорожные лабиринты</a:t>
            </a:r>
            <a:endParaRPr lang="ru-RU" b="1" dirty="0"/>
          </a:p>
        </p:txBody>
      </p:sp>
      <p:pic>
        <p:nvPicPr>
          <p:cNvPr id="1028" name="Picture 4" descr="C:\Users\Пользователь\Desktop\ЦЕНТР\_UtWvPCc2n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885051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Пользователь\Desktop\ЦЕНТР\x85ewWHCpgU.jpg"/>
          <p:cNvPicPr>
            <a:picLocks noChangeAspect="1" noChangeArrowheads="1"/>
          </p:cNvPicPr>
          <p:nvPr/>
        </p:nvPicPr>
        <p:blipFill>
          <a:blip r:embed="rId5" cstate="print"/>
          <a:srcRect b="23636"/>
          <a:stretch>
            <a:fillRect/>
          </a:stretch>
        </p:blipFill>
        <p:spPr bwMode="auto">
          <a:xfrm>
            <a:off x="3275855" y="3573017"/>
            <a:ext cx="322632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Пользователь\Desktop\ЦЕНТР\6jI_h8quoOQ.jpg"/>
          <p:cNvPicPr>
            <a:picLocks noChangeAspect="1" noChangeArrowheads="1"/>
          </p:cNvPicPr>
          <p:nvPr/>
        </p:nvPicPr>
        <p:blipFill>
          <a:blip r:embed="rId6" cstate="print"/>
          <a:srcRect l="24818" r="10732"/>
          <a:stretch>
            <a:fillRect/>
          </a:stretch>
        </p:blipFill>
        <p:spPr bwMode="auto">
          <a:xfrm>
            <a:off x="6156176" y="3589987"/>
            <a:ext cx="2808312" cy="326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779912" y="64533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Игры «Подбери колёса»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65253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Мемори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b="7936"/>
          <a:stretch>
            <a:fillRect/>
          </a:stretch>
        </p:blipFill>
        <p:spPr bwMode="auto">
          <a:xfrm>
            <a:off x="3095328" y="2681536"/>
            <a:ext cx="604867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10848"/>
          <a:stretch>
            <a:fillRect/>
          </a:stretch>
        </p:blipFill>
        <p:spPr bwMode="auto">
          <a:xfrm>
            <a:off x="1979712" y="1628800"/>
            <a:ext cx="4752528" cy="317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4667" t="16779" b="5489"/>
          <a:stretch>
            <a:fillRect/>
          </a:stretch>
        </p:blipFill>
        <p:spPr bwMode="auto">
          <a:xfrm>
            <a:off x="0" y="0"/>
            <a:ext cx="2710481" cy="2946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2671282" cy="356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563</Words>
  <Application>Microsoft Office PowerPoint</Application>
  <PresentationFormat>Экран (4:3)</PresentationFormat>
  <Paragraphs>62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МДОУ «Детский сад №10»</vt:lpstr>
      <vt:lpstr>Цель создания:  формирование основ безопасности собственной жизнедеятельности и окружающего мира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Дидактические игры по основам  безопасности Цель: Закрепление представлений  и способов безопасного поведения в опасных ситуациях в быту, на улице, в природе</vt:lpstr>
      <vt:lpstr>Слайд 20</vt:lpstr>
      <vt:lpstr>Слайд 21</vt:lpstr>
      <vt:lpstr>Картотека дидактических и сюжетно-ролевых игр для детей по безопасности. Загадки и стихотворения. 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130</cp:revision>
  <dcterms:created xsi:type="dcterms:W3CDTF">2013-01-06T18:32:13Z</dcterms:created>
  <dcterms:modified xsi:type="dcterms:W3CDTF">2018-09-27T10:23:19Z</dcterms:modified>
</cp:coreProperties>
</file>