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263" r:id="rId5"/>
    <p:sldId id="258" r:id="rId6"/>
    <p:sldId id="262" r:id="rId7"/>
    <p:sldId id="261" r:id="rId8"/>
    <p:sldId id="260" r:id="rId9"/>
    <p:sldId id="259" r:id="rId10"/>
    <p:sldId id="264" r:id="rId11"/>
    <p:sldId id="267" r:id="rId12"/>
    <p:sldId id="268" r:id="rId13"/>
    <p:sldId id="269" r:id="rId14"/>
    <p:sldId id="25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3/83/444/83444143_large_0_540e6_b2ca4314_L.png" TargetMode="External"/><Relationship Id="rId2" Type="http://schemas.openxmlformats.org/officeDocument/2006/relationships/hyperlink" Target="http://dbc.biz.ua/images/Layer92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reenmama.ru/dn_images/00/92/46/42/1238424308solnishko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t" anchorCtr="0">
            <a:prstTxWarp prst="textChevron">
              <a:avLst/>
            </a:prstTxWarp>
          </a:bodyPr>
          <a:lstStyle/>
          <a:p>
            <a:r>
              <a:rPr lang="ru-RU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Лето в детском саду. Оформление </a:t>
            </a:r>
            <a:r>
              <a:rPr lang="ru-RU" b="1" i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участка.</a:t>
            </a:r>
            <a:endParaRPr lang="ru-RU" b="1" i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149080"/>
            <a:ext cx="3920480" cy="1345704"/>
          </a:xfrm>
        </p:spPr>
        <p:txBody>
          <a:bodyPr/>
          <a:lstStyle/>
          <a:p>
            <a:pPr lvl="0"/>
            <a:r>
              <a:rPr lang="ru-RU" sz="1800" b="1" dirty="0" smtClean="0">
                <a:solidFill>
                  <a:srgbClr val="002060"/>
                </a:solidFill>
              </a:rPr>
              <a:t>Подготовили: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</a:rPr>
              <a:t>Рылова Наталия Викторовна,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</a:rPr>
              <a:t>Палкина Татьяна Евгеньевна</a:t>
            </a:r>
            <a:endParaRPr lang="ru-RU" sz="18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9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433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</a:t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двигательной активности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DCIM\Camera\image-0-02-01-a3264b3dd03f6e7a745541b7bbb2f1f5731f7e80376f76e50a5f1bfdc14bd0d1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72164"/>
            <a:ext cx="4163954" cy="312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Летний участок\image-0-02-01-463061ad01df2d8d33515a45a241b2f43942f1b915e92a0ea73c67fec0e77309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6338"/>
            <a:ext cx="3059832" cy="229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DCIM\Camera\IMG_20160831_07403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2" t="22530" r="24818" b="18699"/>
          <a:stretch/>
        </p:blipFill>
        <p:spPr bwMode="auto">
          <a:xfrm>
            <a:off x="105272" y="3774172"/>
            <a:ext cx="3943351" cy="300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126876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здоровье укрепляем, 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спорте побеждаем. 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знают все на свете, 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родители и дети. 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сильны, крепки, здоровы, 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для подвигов готовы! </a:t>
            </a:r>
          </a:p>
        </p:txBody>
      </p:sp>
    </p:spTree>
    <p:extLst>
      <p:ext uri="{BB962C8B-B14F-4D97-AF65-F5344CB8AC3E}">
        <p14:creationId xmlns:p14="http://schemas.microsoft.com/office/powerpoint/2010/main" val="202726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экспериментов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E:\Летний участок\image-0-02-01-072b4cfc3a6d6a40b5891d556e111fef9154827e963c99fa8e5504615b4e34c3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384376" cy="451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1920" y="1124744"/>
            <a:ext cx="42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Федя замок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 ловко,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Настя торт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печёт ведёрком.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Здесь, 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саду на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часок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детей собрал песок!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" t="7621" r="16255" b="6645"/>
          <a:stretch/>
        </p:blipFill>
        <p:spPr>
          <a:xfrm>
            <a:off x="4139952" y="2996952"/>
            <a:ext cx="4896545" cy="361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4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Летний театр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E:\Летний участок\dJ0QAATzV_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871" y="2332037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412776"/>
            <a:ext cx="482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можем в театр поиграть,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лишь куклы в руки взять.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тех кукол так занятна,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показывать спектакль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очень приятно!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92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</a:t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058" y="1555045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детского сада, благоустройство участка – дело не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простое. Зачастую приходится обращаться за помощью к родителям воспитанников. </a:t>
            </a: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 родителям группы № </a:t>
            </a: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«Золотые рыбки»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 № </a:t>
            </a: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«Винни пух».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Выражаем глубокую </a:t>
            </a: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признательность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родителям, принимающим активное и непосредственное участие в жизни детского </a:t>
            </a: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сада.</a:t>
            </a:r>
            <a:endParaRPr lang="ru-RU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</a:t>
            </a: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 за всестороннюю поддержку и внимание, за то, что, несмотря на занятость, нехватку времени, Вы находите в себе силы не поддаваться жизненным обстоятельствам. </a:t>
            </a:r>
            <a:endParaRPr lang="ru-RU" sz="20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и дальше оставаться не равнодушными к жизни группы и детского сада, любить и понимать своих детей! Большое Вам спасибо! </a:t>
            </a:r>
          </a:p>
        </p:txBody>
      </p:sp>
    </p:spTree>
    <p:extLst>
      <p:ext uri="{BB962C8B-B14F-4D97-AF65-F5344CB8AC3E}">
        <p14:creationId xmlns:p14="http://schemas.microsoft.com/office/powerpoint/2010/main" val="360242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Интернет-ресурсы: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>
                <a:solidFill>
                  <a:prstClr val="black"/>
                </a:solidFill>
                <a:hlinkClick r:id="rId2"/>
              </a:rPr>
              <a:t>http://dbc.biz.ua/images/Layer92.png</a:t>
            </a:r>
            <a:r>
              <a:rPr lang="ru-RU" sz="2000" dirty="0">
                <a:solidFill>
                  <a:prstClr val="black"/>
                </a:solidFill>
              </a:rPr>
              <a:t> -трава</a:t>
            </a:r>
          </a:p>
          <a:p>
            <a:pPr lvl="0"/>
            <a:r>
              <a:rPr lang="en-US" sz="2000" dirty="0">
                <a:solidFill>
                  <a:prstClr val="black"/>
                </a:solidFill>
                <a:hlinkClick r:id="rId3"/>
              </a:rPr>
              <a:t>http://img1.liveinternet.ru/images/attach/c/3/83/444/83444143_large_0_540e6_b2ca4314_L.png</a:t>
            </a:r>
            <a:r>
              <a:rPr lang="ru-RU" sz="2000" dirty="0">
                <a:solidFill>
                  <a:prstClr val="black"/>
                </a:solidFill>
              </a:rPr>
              <a:t> -божья коровка</a:t>
            </a:r>
          </a:p>
          <a:p>
            <a:pPr lvl="0"/>
            <a:r>
              <a:rPr lang="en-US" sz="2000" dirty="0">
                <a:solidFill>
                  <a:prstClr val="black"/>
                </a:solidFill>
                <a:hlinkClick r:id="rId4"/>
              </a:rPr>
              <a:t>http://www.greenmama.ru/dn_images/00/92/46/42/1238424308solnishko.png</a:t>
            </a:r>
            <a:r>
              <a:rPr lang="ru-RU" sz="2000" dirty="0">
                <a:solidFill>
                  <a:prstClr val="black"/>
                </a:solidFill>
              </a:rPr>
              <a:t> -солнышко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78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19008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различных направлений развития ребенка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летний оздоровительный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период.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65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74441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оборудовать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в соответствии с современными методическими рекомендациями по проведению летней оздоровительной работы с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детьми;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поддержать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имидж д/с путем улучшения эстетического состояния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территории;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вовлечь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к реализации проекта по благоустройству озеленению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участка.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21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уединения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Рабочий стол\Летний участок\Распечатать фото\IMG_20160623_115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1" y="1340768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ий стол\Летний участок\Распечатать фото\IMG_20160623_1059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6" t="4336" r="5831" b="9246"/>
          <a:stretch/>
        </p:blipFill>
        <p:spPr bwMode="auto">
          <a:xfrm>
            <a:off x="4726109" y="2978469"/>
            <a:ext cx="4188282" cy="387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34250" y="141277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светит очень ярко,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Летом нам конечно жарко.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деревья сядем мы,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Тень спасет нас от жары.</a:t>
            </a:r>
          </a:p>
        </p:txBody>
      </p:sp>
    </p:spTree>
    <p:extLst>
      <p:ext uri="{BB962C8B-B14F-4D97-AF65-F5344CB8AC3E}">
        <p14:creationId xmlns:p14="http://schemas.microsoft.com/office/powerpoint/2010/main" val="356735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зона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Рабочий стол\Летний участок\Распечатать фото\IMG_20160623_1056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7822"/>
            <a:ext cx="4656517" cy="34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19675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 красное приходит,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печали все уводит.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играем, веселимся,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лету снова мы стремимся.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68" y="1628800"/>
            <a:ext cx="3631332" cy="484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2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Летний участок\image-0-02-01-7e97bcbda7beb2d222f3e7c6564e42e9a29078df89cbaaacfd8daa4665153370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1" y="3668800"/>
            <a:ext cx="3744517" cy="499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52" y="-24340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Зелёная зона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Рабочий стол\Летний участок\Распечатать фото\IMG_20160616_1046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037"/>
            <a:ext cx="3851920" cy="28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Летний участок\IMG_20160810_1605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3126" r="10948" b="1"/>
          <a:stretch/>
        </p:blipFill>
        <p:spPr bwMode="auto">
          <a:xfrm>
            <a:off x="5364088" y="3668800"/>
            <a:ext cx="3666957" cy="316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Летний участок\IMG_20160601_15504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" t="8502" r="6424" b="6232"/>
          <a:stretch/>
        </p:blipFill>
        <p:spPr bwMode="auto">
          <a:xfrm>
            <a:off x="5450660" y="980728"/>
            <a:ext cx="3693340" cy="269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35308" y="764704"/>
            <a:ext cx="20882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 – чудо, а не слово,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Всей земле оно знакомо.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Вновь цветочки зацветают,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 лете возвещают.</a:t>
            </a:r>
          </a:p>
        </p:txBody>
      </p:sp>
    </p:spTree>
    <p:extLst>
      <p:ext uri="{BB962C8B-B14F-4D97-AF65-F5344CB8AC3E}">
        <p14:creationId xmlns:p14="http://schemas.microsoft.com/office/powerpoint/2010/main" val="302006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конструирования и                 зона безопасности ПДД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:\Рабочий стол\Летний участок\Распечатать фото\IMG_20160712_1032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Рабочий стол\Летний участок\Распечатать фото\image-0.02.01.2f3ad50a03354161c6f37d1cd4b2cdefa73e149d4e6e214ac0e5d458a6e31c70-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8" t="12445"/>
          <a:stretch/>
        </p:blipFill>
        <p:spPr bwMode="auto">
          <a:xfrm>
            <a:off x="4594" y="1516721"/>
            <a:ext cx="4572000" cy="372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88024" y="119675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в игрушечной машине</a:t>
            </a:r>
          </a:p>
          <a:p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Руль, колеса и капот,</a:t>
            </a:r>
          </a:p>
          <a:p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заправимся бензином</a:t>
            </a:r>
          </a:p>
          <a:p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отправимся вперед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уже за светофором</a:t>
            </a:r>
          </a:p>
          <a:p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внимательно следим:</a:t>
            </a:r>
          </a:p>
          <a:p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Едем - только на зеленый,</a:t>
            </a:r>
          </a:p>
          <a:p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на красный свет - стоим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77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23928" y="40464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 красное пришло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землю припекло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 очень жаркое,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летом яркое.</a:t>
            </a:r>
          </a:p>
        </p:txBody>
      </p:sp>
      <p:pic>
        <p:nvPicPr>
          <p:cNvPr id="5122" name="Picture 2" descr="D:\Рабочий стол\Летний участок\Распечатать фото\IMG_20160623_1100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1" b="6102"/>
          <a:stretch/>
        </p:blipFill>
        <p:spPr bwMode="auto">
          <a:xfrm>
            <a:off x="1043608" y="1988820"/>
            <a:ext cx="7272808" cy="461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339472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отдыха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7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-9939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творчества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D:\Рабочий стол\Летний участок\Распечатать фото\image-0.02.01.3b7b93a86c18727cc559143a27e18c1a031a02d0b3e3f444dafa289533194f38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40968"/>
            <a:ext cx="471601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Летний участок\IMG_20160622_1647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410445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141277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садике любимом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прогулку ходим,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тут лепим, мастерим,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Хороводы водим.</a:t>
            </a:r>
          </a:p>
        </p:txBody>
      </p:sp>
    </p:spTree>
    <p:extLst>
      <p:ext uri="{BB962C8B-B14F-4D97-AF65-F5344CB8AC3E}">
        <p14:creationId xmlns:p14="http://schemas.microsoft.com/office/powerpoint/2010/main" val="291520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149</Words>
  <Application>Microsoft Office PowerPoint</Application>
  <PresentationFormat>Экран (4:3)</PresentationFormat>
  <Paragraphs>44</Paragraphs>
  <Slides>14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Bookman Old Style</vt:lpstr>
      <vt:lpstr>Calibri</vt:lpstr>
      <vt:lpstr>Times New Roman</vt:lpstr>
      <vt:lpstr>Тема Office</vt:lpstr>
      <vt:lpstr>Лето в детском саду. Оформление участка.</vt:lpstr>
      <vt:lpstr>Цель:</vt:lpstr>
      <vt:lpstr>Задачи:</vt:lpstr>
      <vt:lpstr>Зона уединения</vt:lpstr>
      <vt:lpstr>Игровая зона</vt:lpstr>
      <vt:lpstr>Зелёная зона</vt:lpstr>
      <vt:lpstr>Зона конструирования и                 зона безопасности ПДД</vt:lpstr>
      <vt:lpstr>Зона отдыха</vt:lpstr>
      <vt:lpstr>Зона творчества</vt:lpstr>
      <vt:lpstr>Зона  двигательной активности</vt:lpstr>
      <vt:lpstr>Зона экспериментов</vt:lpstr>
      <vt:lpstr>Летний театр</vt:lpstr>
      <vt:lpstr>Благодарность родителям </vt:lpstr>
      <vt:lpstr>Интернет-ресурсы: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Наталья</dc:creator>
  <cp:lastModifiedBy>RePack by Diakov</cp:lastModifiedBy>
  <cp:revision>24</cp:revision>
  <dcterms:created xsi:type="dcterms:W3CDTF">2014-10-18T05:16:54Z</dcterms:created>
  <dcterms:modified xsi:type="dcterms:W3CDTF">2016-09-14T11:30:16Z</dcterms:modified>
</cp:coreProperties>
</file>