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317" r:id="rId3"/>
    <p:sldId id="284" r:id="rId4"/>
    <p:sldId id="279" r:id="rId5"/>
    <p:sldId id="315" r:id="rId6"/>
    <p:sldId id="295" r:id="rId7"/>
    <p:sldId id="283" r:id="rId8"/>
    <p:sldId id="281" r:id="rId9"/>
    <p:sldId id="282" r:id="rId10"/>
    <p:sldId id="316" r:id="rId11"/>
    <p:sldId id="287" r:id="rId12"/>
    <p:sldId id="292" r:id="rId13"/>
    <p:sldId id="294" r:id="rId14"/>
    <p:sldId id="289" r:id="rId15"/>
    <p:sldId id="312" r:id="rId16"/>
    <p:sldId id="297" r:id="rId17"/>
    <p:sldId id="302" r:id="rId18"/>
    <p:sldId id="304" r:id="rId19"/>
    <p:sldId id="306" r:id="rId20"/>
    <p:sldId id="309" r:id="rId21"/>
    <p:sldId id="314" r:id="rId22"/>
    <p:sldId id="313" r:id="rId23"/>
    <p:sldId id="266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FF00"/>
    <a:srgbClr val="000066"/>
    <a:srgbClr val="00FFFF"/>
    <a:srgbClr val="00FF00"/>
    <a:srgbClr val="FFCCFF"/>
    <a:srgbClr val="800080"/>
    <a:srgbClr val="009900"/>
    <a:srgbClr val="660033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6" autoAdjust="0"/>
    <p:restoredTop sz="94660"/>
  </p:normalViewPr>
  <p:slideViewPr>
    <p:cSldViewPr>
      <p:cViewPr varScale="1">
        <p:scale>
          <a:sx n="104" d="100"/>
          <a:sy n="104" d="100"/>
        </p:scale>
        <p:origin x="-1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4A3D1-32B8-407D-BCE2-9DF192B2137B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E3543-7195-4A63-8A29-A9EDC0EFB3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097E4-6599-434C-997C-95DAC04476B1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EAE3C-8ECA-4B49-9CAC-68FCE042F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83F79-0BFD-46C6-9A1D-2E07C3140DDA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0978C-263A-4E8D-BAAF-C007E53A97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E1BC-0A1D-4889-AD36-6975BB6FED47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D0FE5-1E36-446F-B9DA-7F6A2D4D5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D3AAB-779A-4329-8974-C93A8F4718ED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98571-937F-48E9-A824-74C4DED09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47820-3258-4E0C-B699-FBF9F72A10AE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E5D4D-DD62-4665-A351-5E7EA39607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1A025-201A-4DBA-9F2C-736420AEDF3C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21820-28C1-4BF6-A7D5-238D5653A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3E5E9-4B73-42CF-B918-AFFA78DD4DB2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45F57-36BC-4101-8465-A89048BAC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53B4B-3586-49FE-A8DF-8A8B8D489128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31B5F-330D-4034-8863-55CCEB502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0B39A-A6DD-452B-8E9C-A2EECB7C6DA4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5F45D-A48F-41AB-ABC3-D171754B2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FAF90-BD6A-4430-B7C8-5C595E074066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5D1CD-09E9-48F3-A983-F186BE0F11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26A851-4C94-4127-893F-BBE09294190F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1B8E38-2CBD-4725-BD2F-C47902B905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8000">
    <p:pull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570037"/>
          </a:xfrm>
        </p:spPr>
        <p:txBody>
          <a:bodyPr/>
          <a:lstStyle/>
          <a:p>
            <a:pPr eaLnBrk="1" hangingPunct="1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  МДОУ д/с № 10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a_Albionic" pitchFamily="34" charset="-52"/>
              </a:rPr>
              <a:t>наш </a:t>
            </a:r>
            <a:r>
              <a:rPr lang="ru-RU" sz="8000" b="1" i="1" dirty="0" err="1" smtClean="0">
                <a:solidFill>
                  <a:srgbClr val="002060"/>
                </a:solidFill>
                <a:latin typeface="a_Albionic" pitchFamily="34" charset="-52"/>
              </a:rPr>
              <a:t>участок-наша</a:t>
            </a:r>
            <a:r>
              <a:rPr lang="ru-RU" sz="8000" b="1" i="1" dirty="0" smtClean="0">
                <a:solidFill>
                  <a:srgbClr val="002060"/>
                </a:solidFill>
                <a:latin typeface="a_Albionic" pitchFamily="34" charset="-52"/>
              </a:rPr>
              <a:t> крепость</a:t>
            </a:r>
            <a:br>
              <a:rPr lang="ru-RU" sz="8000" b="1" i="1" dirty="0" smtClean="0">
                <a:solidFill>
                  <a:srgbClr val="002060"/>
                </a:solidFill>
                <a:latin typeface="a_Albionic" pitchFamily="34" charset="-52"/>
              </a:rPr>
            </a:br>
            <a:r>
              <a:rPr lang="ru-RU" b="1" i="1" dirty="0" smtClean="0">
                <a:solidFill>
                  <a:srgbClr val="002060"/>
                </a:solidFill>
                <a:latin typeface="a_Albionic" pitchFamily="34" charset="-52"/>
              </a:rPr>
              <a:t>(часть 2)</a:t>
            </a:r>
            <a:br>
              <a:rPr lang="ru-RU" b="1" i="1" dirty="0" smtClean="0">
                <a:solidFill>
                  <a:srgbClr val="002060"/>
                </a:solidFill>
                <a:latin typeface="a_Albionic" pitchFamily="34" charset="-52"/>
              </a:rPr>
            </a:br>
            <a:r>
              <a:rPr lang="ru-RU" b="1" i="1" dirty="0" smtClean="0">
                <a:solidFill>
                  <a:srgbClr val="002060"/>
                </a:solidFill>
                <a:latin typeface="a_Albionic" pitchFamily="34" charset="-52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a_Albionic" pitchFamily="34" charset="-52"/>
              </a:rPr>
            </a:br>
            <a:r>
              <a:rPr lang="ru-RU" b="1" i="1" dirty="0" smtClean="0">
                <a:solidFill>
                  <a:srgbClr val="003300"/>
                </a:solidFill>
                <a:latin typeface="a_Albionic" pitchFamily="34" charset="-52"/>
              </a:rPr>
              <a:t>Воспитатель: </a:t>
            </a:r>
            <a:br>
              <a:rPr lang="ru-RU" b="1" i="1" dirty="0" smtClean="0">
                <a:solidFill>
                  <a:srgbClr val="003300"/>
                </a:solidFill>
                <a:latin typeface="a_Albionic" pitchFamily="34" charset="-52"/>
              </a:rPr>
            </a:br>
            <a:r>
              <a:rPr lang="ru-RU" b="1" i="1" dirty="0" smtClean="0">
                <a:solidFill>
                  <a:srgbClr val="003300"/>
                </a:solidFill>
                <a:latin typeface="a_Albionic" pitchFamily="34" charset="-52"/>
              </a:rPr>
              <a:t>Александрова Е. А.</a:t>
            </a:r>
            <a:r>
              <a:rPr lang="ru-RU" sz="8000" b="1" i="1" dirty="0" smtClean="0">
                <a:solidFill>
                  <a:srgbClr val="002060"/>
                </a:solidFill>
                <a:latin typeface="a_Albionic" pitchFamily="34" charset="-52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a_Albionic" pitchFamily="34" charset="-52"/>
              </a:rPr>
            </a:br>
            <a:endParaRPr lang="ru-RU" sz="6600" b="1" i="1" dirty="0" smtClean="0">
              <a:solidFill>
                <a:srgbClr val="002060"/>
              </a:solidFill>
              <a:latin typeface="a_Albionic" pitchFamily="34" charset="-52"/>
            </a:endParaRPr>
          </a:p>
        </p:txBody>
      </p:sp>
    </p:spTree>
  </p:cSld>
  <p:clrMapOvr>
    <a:masterClrMapping/>
  </p:clrMapOvr>
  <p:transition advClick="0" advTm="18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-12-28 11-29-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652120" y="1268760"/>
            <a:ext cx="2952328" cy="5237805"/>
          </a:xfrm>
          <a:prstGeom prst="roundRect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 descr="2016-12-27 11-31-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11560" y="1412776"/>
            <a:ext cx="2952328" cy="5237805"/>
          </a:xfrm>
          <a:prstGeom prst="roundRect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11" descr="ed209e1e422387281c64e9be1b8da85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9160"/>
            <a:ext cx="12668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ed209e1e422387281c64e9be1b8da85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869160"/>
            <a:ext cx="12668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260649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00FF00"/>
                </a:solidFill>
              </a:rPr>
              <a:t>К снегу тянется рука – </a:t>
            </a:r>
          </a:p>
          <a:p>
            <a:pPr algn="ctr"/>
            <a:r>
              <a:rPr lang="ru-RU" sz="2800" i="1" dirty="0" smtClean="0">
                <a:solidFill>
                  <a:srgbClr val="00FF00"/>
                </a:solidFill>
              </a:rPr>
              <a:t>лепим мы  </a:t>
            </a:r>
            <a:r>
              <a:rPr lang="ru-RU" sz="2800" b="1" i="1" dirty="0" smtClean="0">
                <a:solidFill>
                  <a:srgbClr val="00FF00"/>
                </a:solidFill>
              </a:rPr>
              <a:t>снеговика</a:t>
            </a:r>
            <a:r>
              <a:rPr lang="ru-RU" sz="2800" i="1" dirty="0" smtClean="0">
                <a:solidFill>
                  <a:srgbClr val="00FF00"/>
                </a:solidFill>
              </a:rPr>
              <a:t>…</a:t>
            </a:r>
            <a:endParaRPr lang="ru-RU" sz="2800" i="1" dirty="0">
              <a:solidFill>
                <a:srgbClr val="00FF00"/>
              </a:solidFill>
            </a:endParaRPr>
          </a:p>
        </p:txBody>
      </p:sp>
      <p:pic>
        <p:nvPicPr>
          <p:cNvPr id="7" name="Picture 11" descr="ed209e1e422387281c64e9be1b8da85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941168"/>
            <a:ext cx="12668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025E-7 L 0.63785 -0.01041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025E-7 L 0.63785 -0.01041 " pathEditMode="relative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025E-7 L 0.63785 -0.01041 " pathEditMode="relative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-12-28 12-03-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99592" y="0"/>
            <a:ext cx="3865563" cy="68580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860032" y="620688"/>
            <a:ext cx="4283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00FFFF"/>
                </a:solidFill>
              </a:rPr>
              <a:t>Плывет, плывет кораблик</a:t>
            </a:r>
            <a:br>
              <a:rPr lang="ru-RU" sz="2400" i="1" dirty="0" smtClean="0">
                <a:solidFill>
                  <a:srgbClr val="00FFFF"/>
                </a:solidFill>
              </a:rPr>
            </a:br>
            <a:r>
              <a:rPr lang="ru-RU" sz="2400" i="1" dirty="0" smtClean="0">
                <a:solidFill>
                  <a:srgbClr val="00FFFF"/>
                </a:solidFill>
              </a:rPr>
              <a:t>В далекие края.</a:t>
            </a:r>
            <a:br>
              <a:rPr lang="ru-RU" sz="2400" i="1" dirty="0" smtClean="0">
                <a:solidFill>
                  <a:srgbClr val="00FFFF"/>
                </a:solidFill>
              </a:rPr>
            </a:br>
            <a:r>
              <a:rPr lang="ru-RU" sz="2400" i="1" dirty="0" smtClean="0">
                <a:solidFill>
                  <a:srgbClr val="00FFFF"/>
                </a:solidFill>
              </a:rPr>
              <a:t>Кто капитан кораблика?</a:t>
            </a:r>
            <a:br>
              <a:rPr lang="ru-RU" sz="2400" i="1" dirty="0" smtClean="0">
                <a:solidFill>
                  <a:srgbClr val="00FFFF"/>
                </a:solidFill>
              </a:rPr>
            </a:br>
            <a:r>
              <a:rPr lang="ru-RU" sz="2400" i="1" dirty="0" smtClean="0">
                <a:solidFill>
                  <a:srgbClr val="00FFFF"/>
                </a:solidFill>
              </a:rPr>
              <a:t>Конечно, это я!</a:t>
            </a:r>
            <a:endParaRPr lang="ru-RU" sz="2400" i="1" dirty="0">
              <a:solidFill>
                <a:srgbClr val="00FFFF"/>
              </a:solidFill>
            </a:endParaRPr>
          </a:p>
        </p:txBody>
      </p:sp>
      <p:pic>
        <p:nvPicPr>
          <p:cNvPr id="4" name="Picture 5" descr="60eec5a934fb0c1ca602bb96c4b9c1d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861048"/>
            <a:ext cx="1669502" cy="237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04995E-6 L -0.19688 -0.33579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3358 L 0.00781 0.01041 " pathEditMode="relative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1-20 10-55-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211960" y="0"/>
            <a:ext cx="3865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 descr="8387439bae733029d081bb2a53ef4a8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509120"/>
            <a:ext cx="2467665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404664"/>
            <a:ext cx="31683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Расчищаем снег не зря -  мы делаем площадку. 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Здесь будем мы и все друзья , рассчитавшись по порядку,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 матч хоккейный проводить, 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чтоб в ворота  гол забить.</a:t>
            </a:r>
            <a:endParaRPr lang="ru-RU" sz="2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8.60315E-7 L 0.37014 -8.60315E-7 " pathEditMode="relative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1-20 11-25-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2060848"/>
            <a:ext cx="7884368" cy="44445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49817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FFFF"/>
                </a:solidFill>
              </a:rPr>
              <a:t>Ворота -  один из главных элементов хоккейного корта. Надо сделать ворота попрочнее, чтоб ударив шайбой, они не разрушились. Скоро начнется матч!</a:t>
            </a:r>
            <a:endParaRPr lang="ru-RU" sz="2800" b="1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dirty="0"/>
          </a:p>
        </p:txBody>
      </p:sp>
      <p:pic>
        <p:nvPicPr>
          <p:cNvPr id="5" name="Рисунок 4" descr="2017-01-19 11-48-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548680"/>
            <a:ext cx="5237268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59927e0ab9e88942ee66aae34ae09cb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2232248" cy="144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580112" y="260648"/>
            <a:ext cx="338437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FFFF"/>
                </a:solidFill>
              </a:rPr>
              <a:t>Суровый бой ведет ледовая дружина.</a:t>
            </a:r>
            <a:br>
              <a:rPr lang="ru-RU" sz="2000" i="1" dirty="0" smtClean="0">
                <a:solidFill>
                  <a:srgbClr val="00FFFF"/>
                </a:solidFill>
              </a:rPr>
            </a:br>
            <a:r>
              <a:rPr lang="ru-RU" sz="2000" i="1" dirty="0" smtClean="0">
                <a:solidFill>
                  <a:srgbClr val="00FFFF"/>
                </a:solidFill>
              </a:rPr>
              <a:t>Мы верим мужеству отчаянных парней.</a:t>
            </a:r>
            <a:br>
              <a:rPr lang="ru-RU" sz="2000" i="1" dirty="0" smtClean="0">
                <a:solidFill>
                  <a:srgbClr val="00FFFF"/>
                </a:solidFill>
              </a:rPr>
            </a:br>
            <a:r>
              <a:rPr lang="ru-RU" sz="2000" i="1" dirty="0" smtClean="0">
                <a:solidFill>
                  <a:srgbClr val="00FFFF"/>
                </a:solidFill>
              </a:rPr>
              <a:t>В хоккей играют настоящие мужчины.</a:t>
            </a:r>
            <a:br>
              <a:rPr lang="ru-RU" sz="2000" i="1" dirty="0" smtClean="0">
                <a:solidFill>
                  <a:srgbClr val="00FFFF"/>
                </a:solidFill>
              </a:rPr>
            </a:br>
            <a:r>
              <a:rPr lang="ru-RU" sz="2000" i="1" dirty="0" smtClean="0">
                <a:solidFill>
                  <a:srgbClr val="00FFFF"/>
                </a:solidFill>
              </a:rPr>
              <a:t>Трус не играет в хоккей!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" name="Рисунок 1" descr="2017-01-19 11-48-1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699792" y="3140968"/>
            <a:ext cx="6246946" cy="352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3" descr="49fcb8fc5b049d43c6f81b1a20b8105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132856"/>
            <a:ext cx="1656184" cy="145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01758E-7 C 0.02482 -0.00417 0.04149 -0.00255 0.06475 0.0037 C 0.06875 0.01156 0.07569 0.01364 0.08177 0.01873 C 0.08559 0.02613 0.09045 0.03191 0.09444 0.03931 C 0.09392 0.04116 0.09271 0.04301 0.09288 0.04486 C 0.09323 0.04718 0.09496 0.04856 0.09583 0.05064 C 0.09739 0.05481 0.09843 0.05943 0.1 0.0636 C 0.10052 0.06984 0.10139 0.07632 0.10139 0.08256 C 0.10139 0.08996 0.10069 0.09759 0.1 0.10499 C 0.09774 0.12928 0.07673 0.12465 0.06337 0.12558 C 0.05173 0.12766 0.04913 0.13136 0.03663 0.13321 C 0.02587 0.13668 0.02066 0.14015 0.01128 0.14824 C 0.0085 0.15078 0.00278 0.15564 0.00278 0.15564 C -0.00035 0.16188 -0.00243 0.16489 -0.00712 0.16882 C -0.00938 0.17807 -0.00903 0.18755 -0.01129 0.19681 C -0.01233 0.20559 -0.01354 0.21646 -0.01545 0.22502 C -0.01684 0.23126 -0.01962 0.23751 -0.02118 0.24375 C -0.02344 0.26249 -0.02795 0.28978 -0.01407 0.30203 C -0.0125 0.30805 -0.01216 0.31521 -0.0099 0.32076 C -0.00747 0.32678 -0.00295 0.33117 -0.00139 0.33765 C 0.00052 0.34505 0.00139 0.34829 0.00712 0.35083 C 0.02083 0.3691 0.00312 0.34713 0.01545 0.35823 C 0.01718 0.35985 0.01788 0.36286 0.01979 0.36401 C 0.02187 0.3654 0.02448 0.36494 0.02673 0.36586 C 0.02968 0.36679 0.03229 0.36864 0.03524 0.36956 C 0.03715 0.37026 0.03889 0.37072 0.0408 0.37141 C 0.04392 0.38367 0.04566 0.39408 0.0408 0.40703 C 0.03941 0.4105 0.03524 0.41443 0.03524 0.41836 " pathEditMode="relative" ptsTypes="fffffffffffffffffffffffffff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-12-22 11-25-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44008" y="0"/>
            <a:ext cx="3865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 descr="8c52cc508b4ef9be2e3314bf7c7d854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509120"/>
            <a:ext cx="4464496" cy="19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96790"/>
            <a:ext cx="449999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Елка наряжается -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Праздник приближается.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Новый год у ворот,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Ребятишек елка ждет.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-12-22 11-40-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470434"/>
            <a:ext cx="3600399" cy="638756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2016-12-22 12-02-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292080" y="0"/>
            <a:ext cx="3490555" cy="619268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4" descr="780d316d09451072870ca9d7eeb6206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67944" y="4365104"/>
            <a:ext cx="1224136" cy="16143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19872" y="188640"/>
            <a:ext cx="22322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FFFF00"/>
                </a:solidFill>
                <a:ea typeface="Calibri" pitchFamily="34" charset="0"/>
                <a:cs typeface="Times New Roman" pitchFamily="18" charset="0"/>
              </a:rPr>
              <a:t>Лепит с самого утра</a:t>
            </a:r>
            <a:br>
              <a:rPr lang="ru-RU" b="1" dirty="0" smtClean="0">
                <a:solidFill>
                  <a:srgbClr val="FFFF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a typeface="Calibri" pitchFamily="34" charset="0"/>
                <a:cs typeface="Times New Roman" pitchFamily="18" charset="0"/>
              </a:rPr>
              <a:t>Детвора снеговика.</a:t>
            </a:r>
            <a:br>
              <a:rPr lang="ru-RU" b="1" dirty="0" smtClean="0">
                <a:solidFill>
                  <a:srgbClr val="FFFF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a typeface="Calibri" pitchFamily="34" charset="0"/>
                <a:cs typeface="Times New Roman" pitchFamily="18" charset="0"/>
              </a:rPr>
              <a:t>Снежные шары катает</a:t>
            </a:r>
            <a:br>
              <a:rPr lang="ru-RU" b="1" dirty="0" smtClean="0">
                <a:solidFill>
                  <a:srgbClr val="FFFF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ea typeface="Calibri" pitchFamily="34" charset="0"/>
                <a:cs typeface="Times New Roman" pitchFamily="18" charset="0"/>
              </a:rPr>
              <a:t>И смеясь, соединяет.</a:t>
            </a:r>
            <a:endParaRPr lang="ru-RU" sz="2400" b="1" dirty="0" smtClean="0">
              <a:solidFill>
                <a:srgbClr val="FFFF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13228E-6 L 0.30712 -0.26225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12 -0.26226 L 9.44444E-6 0.01064 " pathEditMode="relative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7-01-31 11-51-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260648"/>
            <a:ext cx="5847974" cy="329659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" name="Рисунок 1" descr="2017-01-30 11-11-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87824" y="3284984"/>
            <a:ext cx="5955119" cy="335699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987824" cy="243428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Когда выпало много снега, мы построили большую крепость!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6" name="Picture 6" descr="9a55ab6439131b9664ba9b02caca30bc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365104"/>
            <a:ext cx="2031429" cy="203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2-03 11-15-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916832"/>
            <a:ext cx="8074733" cy="4551851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После расчистки участка от снега, образовался большой сугроб. Папа Маши   начал  «превращать» его в автомобиль.  Максим, Миша и Владик  решили его усовершенствовать – оборудовать пассажирское сиденье.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2-03 11-36-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1412776"/>
            <a:ext cx="2962913" cy="5256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10" descr="83f1e75717b5fa86d7738b0177522c8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005064"/>
            <a:ext cx="17621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2017-02-03 11-36-54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508104" y="1412776"/>
            <a:ext cx="2932519" cy="5202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FFFF00"/>
                </a:solidFill>
                <a:latin typeface="Trebuchet MS" pitchFamily="34" charset="0"/>
                <a:ea typeface="Calibri" pitchFamily="34" charset="0"/>
                <a:cs typeface="Times New Roman" pitchFamily="18" charset="0"/>
              </a:rPr>
              <a:t>Она доставит без труда тебя в другие города.</a:t>
            </a:r>
          </a:p>
          <a:p>
            <a:pPr lvl="0" algn="ctr"/>
            <a:r>
              <a:rPr lang="ru-RU" sz="2400" b="1" i="1" dirty="0" smtClean="0">
                <a:solidFill>
                  <a:srgbClr val="FFFF00"/>
                </a:solidFill>
                <a:latin typeface="Trebuchet MS" pitchFamily="34" charset="0"/>
                <a:ea typeface="Calibri" pitchFamily="34" charset="0"/>
                <a:cs typeface="Times New Roman" pitchFamily="18" charset="0"/>
              </a:rPr>
              <a:t>Но если ты собрался в путь ее заправить не забудь!</a:t>
            </a:r>
            <a:endParaRPr lang="ru-RU" sz="5400" b="1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8847"/>
            <a:ext cx="86409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000066"/>
              </a:solidFill>
              <a:latin typeface="+mj-lt"/>
            </a:endParaRPr>
          </a:p>
          <a:p>
            <a:pPr algn="ctr"/>
            <a:r>
              <a:rPr lang="ru-RU" sz="3600" b="1" u="sng" dirty="0" smtClean="0">
                <a:solidFill>
                  <a:srgbClr val="FFFF00"/>
                </a:solidFill>
                <a:latin typeface="+mj-lt"/>
              </a:rPr>
              <a:t>Цель:</a:t>
            </a:r>
            <a:r>
              <a:rPr lang="ru-RU" sz="3600" b="1" dirty="0" smtClean="0">
                <a:solidFill>
                  <a:srgbClr val="FFFF00"/>
                </a:solidFill>
                <a:latin typeface="+mj-lt"/>
              </a:rPr>
              <a:t> </a:t>
            </a:r>
            <a:r>
              <a:rPr lang="ru-RU" sz="3200" b="1" i="1" dirty="0" smtClean="0">
                <a:solidFill>
                  <a:srgbClr val="FFFF00"/>
                </a:solidFill>
                <a:latin typeface="+mj-lt"/>
              </a:rPr>
              <a:t>создание благоприятных безопасных условий для прогулок в зимний период на территории детского сада,  а также с целью развития личности ребёнка.</a:t>
            </a:r>
          </a:p>
          <a:p>
            <a:pPr algn="ctr"/>
            <a:r>
              <a:rPr lang="ru-RU" sz="3600" b="1" u="sng" dirty="0" smtClean="0">
                <a:solidFill>
                  <a:srgbClr val="FFFF00"/>
                </a:solidFill>
                <a:latin typeface="+mj-lt"/>
              </a:rPr>
              <a:t>Задачи:</a:t>
            </a:r>
            <a:endParaRPr lang="ru-RU" sz="3200" b="1" u="sng" dirty="0" smtClean="0"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+mj-lt"/>
              </a:rPr>
              <a:t>организовать здоровый досуг детей;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+mj-lt"/>
              </a:rPr>
              <a:t>создать необходимые условия для проведения  оздоровительных мероприятий;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+mj-lt"/>
              </a:rPr>
              <a:t>вовлечь детей и родителей в активную творческую деятельность ДОУ.</a:t>
            </a:r>
            <a:endParaRPr lang="ru-RU" sz="24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2-21 11-32-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436095" y="1268760"/>
            <a:ext cx="3150417" cy="5589240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</p:pic>
      <p:pic>
        <p:nvPicPr>
          <p:cNvPr id="5" name="Рисунок 4" descr="2017-02-21 11-31-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95536" y="1268760"/>
            <a:ext cx="3150416" cy="5589239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  <p:pic>
        <p:nvPicPr>
          <p:cNvPr id="6" name="Picture 6" descr="9a55ab6439131b9664ba9b02caca30bc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789040"/>
            <a:ext cx="2103437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Вместе с папой Жени мальчики прокопали тоннель. Пролезая через  него, ребята показывали свою ловкость.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496944" cy="70788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FFFF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Он по снегу - не пешком, по сугробам – не бегом!</a:t>
            </a:r>
            <a:br>
              <a:rPr lang="ru-RU" sz="2000" b="1" i="1" dirty="0" smtClean="0">
                <a:solidFill>
                  <a:srgbClr val="FFFF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FF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Мчится он, а не идёт, а зовётся – снегоход.</a:t>
            </a:r>
            <a:endParaRPr lang="ru-RU" sz="32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2017-02-22 17-18-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71600" y="1364692"/>
            <a:ext cx="3096344" cy="5493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017-02-22 17-19-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508104" y="1364693"/>
            <a:ext cx="3096344" cy="5493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1-13 11-48-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91680" y="0"/>
            <a:ext cx="3865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3" descr="fa0f18dbae16ae8e6888978a1d20139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429000"/>
            <a:ext cx="251117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2290266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Первопроходцы -  лыжники!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042988" y="188913"/>
            <a:ext cx="79581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i="1" dirty="0" smtClean="0">
                <a:solidFill>
                  <a:schemeClr val="bg1"/>
                </a:solidFill>
                <a:latin typeface="Arial" charset="0"/>
              </a:rPr>
              <a:t>Спасибо за внимание</a:t>
            </a:r>
            <a:endParaRPr lang="ru-RU" sz="5400" b="1" i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8435" name="Picture 6" descr="елк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049713"/>
            <a:ext cx="20970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a86ae4b4ba5804030960ec85e4b24d1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4581525"/>
            <a:ext cx="20732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3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23495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4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650" y="3573463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5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1125538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6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652963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7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6449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8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616585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9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5" y="6092825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20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8" y="2708275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21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3888" y="1916113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22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40767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23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513" y="4437063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8" name="Picture 24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1557338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9" name="Picture 25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333375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0" name="Picture 26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3888" y="4005263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1" name="Picture 27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5516563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2" name="Picture 28" descr="star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616585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8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-12-27 11-02-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84784"/>
            <a:ext cx="9144000" cy="5154613"/>
          </a:xfrm>
          <a:prstGeom prst="ellipse">
            <a:avLst/>
          </a:prstGeom>
          <a:ln w="63500" cap="rnd">
            <a:solidFill>
              <a:srgbClr val="00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23528" y="260648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+mj-lt"/>
              </a:rPr>
              <a:t>Это что за красота, когда на улице зима!</a:t>
            </a:r>
            <a:br>
              <a:rPr lang="ru-RU" sz="3200" b="1" i="1" dirty="0" smtClean="0">
                <a:solidFill>
                  <a:schemeClr val="bg1"/>
                </a:solidFill>
                <a:latin typeface="+mj-lt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+mj-lt"/>
              </a:rPr>
              <a:t>Все деревья в серебре и сугробы на дворе.</a:t>
            </a:r>
            <a:endParaRPr lang="ru-RU" sz="3200" b="1" i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P_20161108_11_39_36_Pr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796136" y="332656"/>
            <a:ext cx="3096344" cy="54933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347864" y="548680"/>
            <a:ext cx="2160240" cy="446449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Выпавший первый снег побудил ребят к строительству крепости. </a:t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>То, что надо – мокрый снег как раз подходит для этого.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10" name="Рисунок 9" descr="2017-01-24 11-20-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54948" y="1628800"/>
            <a:ext cx="2776892" cy="4926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017-01-24 11-25-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71600" y="836712"/>
            <a:ext cx="3247027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WP_20161108_11_39_10_Pro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004048" y="188640"/>
            <a:ext cx="3384376" cy="600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-12-15 11-42-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404664"/>
            <a:ext cx="4981791" cy="28083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" name="Рисунок 2" descr="2016-12-15 11-56-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411760" y="2996952"/>
            <a:ext cx="6372200" cy="35921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672408" cy="266429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FFFF"/>
                </a:solidFill>
              </a:rPr>
              <a:t>На волнах, качаясь, спит</a:t>
            </a:r>
            <a:br>
              <a:rPr lang="ru-RU" sz="2400" b="1" dirty="0" smtClean="0">
                <a:solidFill>
                  <a:srgbClr val="00FFFF"/>
                </a:solidFill>
              </a:rPr>
            </a:br>
            <a:r>
              <a:rPr lang="ru-RU" sz="2400" b="1" dirty="0" smtClean="0">
                <a:solidFill>
                  <a:srgbClr val="00FFFF"/>
                </a:solidFill>
              </a:rPr>
              <a:t>Очень славный снежный кит.</a:t>
            </a:r>
            <a:br>
              <a:rPr lang="ru-RU" sz="2400" b="1" dirty="0" smtClean="0">
                <a:solidFill>
                  <a:srgbClr val="00FFFF"/>
                </a:solidFill>
              </a:rPr>
            </a:br>
            <a:r>
              <a:rPr lang="ru-RU" sz="2400" b="1" dirty="0" smtClean="0">
                <a:solidFill>
                  <a:srgbClr val="00FFFF"/>
                </a:solidFill>
              </a:rPr>
              <a:t>Не заметит ни за что, </a:t>
            </a:r>
            <a:br>
              <a:rPr lang="ru-RU" sz="2400" b="1" dirty="0" smtClean="0">
                <a:solidFill>
                  <a:srgbClr val="00FFFF"/>
                </a:solidFill>
              </a:rPr>
            </a:br>
            <a:r>
              <a:rPr lang="ru-RU" sz="2400" b="1" dirty="0" smtClean="0">
                <a:solidFill>
                  <a:srgbClr val="00FFFF"/>
                </a:solidFill>
              </a:rPr>
              <a:t>что заберемся на него.</a:t>
            </a:r>
            <a:br>
              <a:rPr lang="ru-RU" sz="2400" b="1" dirty="0" smtClean="0">
                <a:solidFill>
                  <a:srgbClr val="00FFFF"/>
                </a:solidFill>
              </a:rPr>
            </a:br>
            <a:endParaRPr lang="ru-RU" sz="2400" b="1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-12-12 12-01-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0"/>
            <a:ext cx="38655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4355976" y="260649"/>
            <a:ext cx="460851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Меня хлопали лопатой, </a:t>
            </a:r>
            <a:br>
              <a:rPr lang="ru-RU" sz="2400" i="1" dirty="0" smtClean="0">
                <a:solidFill>
                  <a:schemeClr val="bg1"/>
                </a:solidFill>
              </a:rPr>
            </a:br>
            <a:r>
              <a:rPr lang="ru-RU" sz="2400" i="1" dirty="0" smtClean="0">
                <a:solidFill>
                  <a:schemeClr val="bg1"/>
                </a:solidFill>
              </a:rPr>
              <a:t>Меня сделали горбатой, </a:t>
            </a:r>
            <a:br>
              <a:rPr lang="ru-RU" sz="2400" i="1" dirty="0" smtClean="0">
                <a:solidFill>
                  <a:schemeClr val="bg1"/>
                </a:solidFill>
              </a:rPr>
            </a:br>
            <a:r>
              <a:rPr lang="ru-RU" sz="2400" i="1" dirty="0" smtClean="0">
                <a:solidFill>
                  <a:schemeClr val="bg1"/>
                </a:solidFill>
              </a:rPr>
              <a:t>Меня били, колотили! </a:t>
            </a:r>
            <a:br>
              <a:rPr lang="ru-RU" sz="2400" i="1" dirty="0" smtClean="0">
                <a:solidFill>
                  <a:schemeClr val="bg1"/>
                </a:solidFill>
              </a:rPr>
            </a:br>
            <a:r>
              <a:rPr lang="ru-RU" sz="2400" i="1" dirty="0" smtClean="0">
                <a:solidFill>
                  <a:schemeClr val="bg1"/>
                </a:solidFill>
              </a:rPr>
              <a:t>Ледяной водой облили, </a:t>
            </a:r>
            <a:br>
              <a:rPr lang="ru-RU" sz="2400" i="1" dirty="0" smtClean="0">
                <a:solidFill>
                  <a:schemeClr val="bg1"/>
                </a:solidFill>
              </a:rPr>
            </a:br>
            <a:r>
              <a:rPr lang="ru-RU" sz="2400" i="1" dirty="0" smtClean="0">
                <a:solidFill>
                  <a:schemeClr val="bg1"/>
                </a:solidFill>
              </a:rPr>
              <a:t>И скатились все потом </a:t>
            </a:r>
            <a:br>
              <a:rPr lang="ru-RU" sz="2400" i="1" dirty="0" smtClean="0">
                <a:solidFill>
                  <a:schemeClr val="bg1"/>
                </a:solidFill>
              </a:rPr>
            </a:br>
            <a:r>
              <a:rPr lang="ru-RU" sz="2400" i="1" dirty="0" smtClean="0">
                <a:solidFill>
                  <a:schemeClr val="bg1"/>
                </a:solidFill>
              </a:rPr>
              <a:t>С моего горба гуртом.</a:t>
            </a:r>
          </a:p>
          <a:p>
            <a:pPr algn="ctr"/>
            <a:endParaRPr lang="ru-RU" sz="2000" i="1" dirty="0" smtClean="0">
              <a:solidFill>
                <a:schemeClr val="bg1"/>
              </a:solidFill>
            </a:endParaRPr>
          </a:p>
          <a:p>
            <a:pPr algn="ctr"/>
            <a:endParaRPr lang="ru-RU" sz="2000" i="1" dirty="0" smtClean="0">
              <a:solidFill>
                <a:schemeClr val="bg1"/>
              </a:solidFill>
            </a:endParaRPr>
          </a:p>
          <a:p>
            <a:pPr algn="ctr"/>
            <a:endParaRPr lang="ru-RU" sz="2000" i="1" dirty="0" smtClean="0">
              <a:solidFill>
                <a:schemeClr val="bg1"/>
              </a:solidFill>
            </a:endParaRPr>
          </a:p>
          <a:p>
            <a:pPr algn="ctr"/>
            <a:endParaRPr lang="ru-RU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/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1600" i="1" dirty="0" smtClean="0">
                <a:solidFill>
                  <a:srgbClr val="00FFFF"/>
                </a:solidFill>
              </a:rPr>
              <a:t>Помогали мастерить горку родители – папа Максима, Владика и Насти несколько дней заливали её водой. </a:t>
            </a:r>
          </a:p>
          <a:p>
            <a:pPr algn="ctr"/>
            <a:r>
              <a:rPr lang="ru-RU" sz="1600" i="1" dirty="0" smtClean="0">
                <a:solidFill>
                  <a:srgbClr val="00FFFF"/>
                </a:solidFill>
              </a:rPr>
              <a:t>И вот она готова!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6-12-13 11-41-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7-01-20 10-48-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724128" y="1052736"/>
            <a:ext cx="3044089" cy="54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2017-01-20 10-49-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30346" y="260648"/>
            <a:ext cx="2678798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987824" y="160942"/>
            <a:ext cx="273630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Покормите птиц зимой!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Пусть со всех концов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 вам слетятся, как домой,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Стайки на крыльцо. Небогаты их корма. Горсть зерна нужна, Горсть одна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—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 не страшна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Будет им зима.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797152"/>
            <a:ext cx="2376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600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Кормушки для птиц сделали папа Саши и Егора</a:t>
            </a:r>
            <a:r>
              <a:rPr lang="ru-RU" sz="1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259</Words>
  <Application>Microsoft Office PowerPoint</Application>
  <PresentationFormat>Экран (4:3)</PresentationFormat>
  <Paragraphs>50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                                    МДОУ д/с № 10 наш участок-наша крепость (часть 2)  Воспитатель:  Александрова Е. А. </vt:lpstr>
      <vt:lpstr>Слайд 2</vt:lpstr>
      <vt:lpstr>Слайд 3</vt:lpstr>
      <vt:lpstr>Выпавший первый снег побудил ребят к строительству крепости.  То, что надо – мокрый снег как раз подходит для этого.</vt:lpstr>
      <vt:lpstr>Слайд 5</vt:lpstr>
      <vt:lpstr>На волнах, качаясь, спит Очень славный снежный кит. Не заметит ни за что,  что заберемся на него. </vt:lpstr>
      <vt:lpstr>Слайд 7</vt:lpstr>
      <vt:lpstr>Слайд 8</vt:lpstr>
      <vt:lpstr>Слайд 9</vt:lpstr>
      <vt:lpstr>Слайд 10</vt:lpstr>
      <vt:lpstr>Слайд 11</vt:lpstr>
      <vt:lpstr>Слайд 12</vt:lpstr>
      <vt:lpstr>Ворота -  один из главных элементов хоккейного корта. Надо сделать ворота попрочнее, чтоб ударив шайбой, они не разрушились. Скоро начнется матч!</vt:lpstr>
      <vt:lpstr>  </vt:lpstr>
      <vt:lpstr>Слайд 15</vt:lpstr>
      <vt:lpstr>Слайд 16</vt:lpstr>
      <vt:lpstr>Когда выпало много снега, мы построили большую крепость!</vt:lpstr>
      <vt:lpstr>После расчистки участка от снега, образовался большой сугроб. Папа Маши   начал  «превращать» его в автомобиль.  Максим, Миша и Владик  решили его усовершенствовать – оборудовать пассажирское сиденье.</vt:lpstr>
      <vt:lpstr>Слайд 19</vt:lpstr>
      <vt:lpstr>Вместе с папой Жени мальчики прокопали тоннель. Пролезая через  него, ребята показывали свою ловкость.</vt:lpstr>
      <vt:lpstr>Слайд 21</vt:lpstr>
      <vt:lpstr>Первопроходцы -  лыжники!</vt:lpstr>
      <vt:lpstr>Слайд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Рустемка</dc:creator>
  <cp:lastModifiedBy>Пользователь</cp:lastModifiedBy>
  <cp:revision>263</cp:revision>
  <dcterms:created xsi:type="dcterms:W3CDTF">2009-07-06T04:09:56Z</dcterms:created>
  <dcterms:modified xsi:type="dcterms:W3CDTF">2017-03-13T07:30:44Z</dcterms:modified>
</cp:coreProperties>
</file>