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51" r:id="rId2"/>
    <p:sldId id="353" r:id="rId3"/>
    <p:sldId id="352" r:id="rId4"/>
    <p:sldId id="365" r:id="rId5"/>
    <p:sldId id="366" r:id="rId6"/>
    <p:sldId id="354" r:id="rId7"/>
    <p:sldId id="357" r:id="rId8"/>
    <p:sldId id="362" r:id="rId9"/>
    <p:sldId id="356" r:id="rId10"/>
    <p:sldId id="358" r:id="rId11"/>
    <p:sldId id="355" r:id="rId12"/>
    <p:sldId id="361" r:id="rId13"/>
    <p:sldId id="276" r:id="rId14"/>
    <p:sldId id="363" r:id="rId15"/>
    <p:sldId id="338" r:id="rId16"/>
    <p:sldId id="337" r:id="rId17"/>
    <p:sldId id="336" r:id="rId18"/>
    <p:sldId id="335" r:id="rId19"/>
    <p:sldId id="339" r:id="rId20"/>
    <p:sldId id="340" r:id="rId21"/>
    <p:sldId id="348" r:id="rId22"/>
    <p:sldId id="341" r:id="rId23"/>
    <p:sldId id="359" r:id="rId24"/>
    <p:sldId id="360" r:id="rId25"/>
    <p:sldId id="364" r:id="rId26"/>
    <p:sldId id="34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09F1D-1DAC-46BF-8529-50E8CF09E7B6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D876F-9F51-45C8-9B0C-24CEC2598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6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C2B73-7A55-4283-9CB5-CEC386E85732}" type="datetimeFigureOut">
              <a:rPr lang="ru-RU" smtClean="0"/>
              <a:pPr/>
              <a:t>07.09.16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47974-B786-4F89-B0F1-02197D75F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detskiy-sad/raznoe/proekt-po-blagoustroystvu-uchastka-detskogo-sada-skazochnyy-ostrovo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hyperlink" Target="http://www.maam.ru/detskijsad/luchshii-uchastok-v-dou.html" TargetMode="External"/><Relationship Id="rId4" Type="http://schemas.openxmlformats.org/officeDocument/2006/relationships/hyperlink" Target="http://www.maam.ru/detskijsad/proekt-po-blagoustroistvu-teritori-detskogo-sada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detskiy-sad/raznoe/proekt-po-blagoustroystvu-uchastka-detskogo-sada-skazochnyy-ostrovok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hyperlink" Target="http://www.maam.ru/detskijsad/luchshii-uchastok-v-dou.html" TargetMode="External"/><Relationship Id="rId4" Type="http://schemas.openxmlformats.org/officeDocument/2006/relationships/hyperlink" Target="http://www.maam.ru/detskijsad/proekt-po-blagoustroistvu-teritori-detskogo-sada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detskiy-sad/raznoe/proekt-po-blagoustroystvu-uchastka-detskogo-sada-skazochnyy-ostrovo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hyperlink" Target="http://www.maam.ru/detskijsad/proekt-po-blagoustroistvu-teritori-detskogo-sada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43608" y="908720"/>
            <a:ext cx="7904793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«Наш сказочный участок»</a:t>
            </a:r>
            <a:endParaRPr lang="en-US" sz="44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ru-RU" sz="44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</a:p>
          <a:p>
            <a:pPr algn="ctr"/>
            <a:endParaRPr lang="ru-RU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6" descr="http://kazki.by/wp-content/uploads/2013/04/%D1%85%D0%BB%D1%83%D1%81%D1%8B-700x52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599" y="3068960"/>
            <a:ext cx="4763993" cy="3073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0_97ace_726d2329_S.gif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3275856" y="1844824"/>
            <a:ext cx="4562475" cy="29718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83671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</a:p>
        </p:txBody>
      </p:sp>
      <p:pic>
        <p:nvPicPr>
          <p:cNvPr id="7" name="Рисунок 6" descr="a813ad5d18259ea508998ba773195e26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714480" y="1000108"/>
            <a:ext cx="6523088" cy="5130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7" y="857232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pic>
        <p:nvPicPr>
          <p:cNvPr id="10" name="Рисунок 9" descr="Vlinder3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377277">
            <a:off x="563400" y="2724154"/>
            <a:ext cx="1576430" cy="2110421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27584" y="4293096"/>
            <a:ext cx="32403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Жил да был Жираф на свете,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 Жирафа были дети.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Звали девочку Жирафу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Маша-Настя-Лина-Афу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Брат её, меньшой Жираф,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Назывался просто — Граф.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image (1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692696"/>
            <a:ext cx="4104456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Vlinder22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29520" y="1285860"/>
            <a:ext cx="952500" cy="952500"/>
          </a:xfrm>
          <a:prstGeom prst="rect">
            <a:avLst/>
          </a:prstGeom>
        </p:spPr>
      </p:pic>
      <p:pic>
        <p:nvPicPr>
          <p:cNvPr id="7" name="Рисунок 6" descr="image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4104456" cy="547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292080" y="3140968"/>
            <a:ext cx="2623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За столом хватает места.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Никому у нас не тесно.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Всех  детишек  помирил,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Успокоил и объединил.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574536">
            <a:off x="637664" y="3690143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45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324544" y="0"/>
            <a:ext cx="4082994" cy="33569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35896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Все в воде перебывают, </a:t>
            </a:r>
            <a:b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Щедрость Нептуна узнают... </a:t>
            </a:r>
            <a:b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Брызги вверх взлетят дождём, </a:t>
            </a:r>
            <a:b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Мы играть сейчас начнём!</a:t>
            </a:r>
            <a:endParaRPr lang="ru-RU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1" name="Рисунок 10" descr="WP_20160728_10_07_02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23036"/>
            <a:ext cx="6048672" cy="3409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1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12160" y="3645024"/>
            <a:ext cx="2533650" cy="260985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Мои документы\Детский сад\группа ,,Ладушки,,\014 пустой шаблон горизонталь 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7" descr="Vlinder15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88224" y="0"/>
            <a:ext cx="2000264" cy="2233958"/>
          </a:xfrm>
          <a:prstGeom prst="rect">
            <a:avLst/>
          </a:prstGeom>
        </p:spPr>
      </p:pic>
      <p:pic>
        <p:nvPicPr>
          <p:cNvPr id="10" name="Рисунок 9" descr="Picture2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1560" y="4603430"/>
            <a:ext cx="2232248" cy="1622100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915816" y="4869160"/>
            <a:ext cx="37772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Мы люди творческой натуры,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Привыкшие трудиться день и ночь.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Забывшие про сон, еду и отдых,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Уединившись, и прогнав всех прочь.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WP_20160722_10_56_21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908720"/>
            <a:ext cx="2217164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Мои документы\Детский сад\группа ,,Ладушки,,\014 пустой шаблон горизонталь 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7" descr="Vlinder15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88224" y="0"/>
            <a:ext cx="2000264" cy="2233958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203848" y="2348880"/>
            <a:ext cx="297696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Пусть не сердятся родители,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Что измажутся строители,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Потому что  тот, кто строит,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Тот чего-нибудь да стоит!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не важно, что пока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Этот домик из песка!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 descr="WP_20160803_11_41_14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348880"/>
            <a:ext cx="2139351" cy="379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WP_20160803_11_41_31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836712"/>
            <a:ext cx="2102132" cy="37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XP\Мои документы\Детский сад\группа ,,Ладушки,,\014 пустой шаблон горизонталь 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14" name="Рисунок 13" descr="3110849-cbdcbb32d4587cd2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20072" y="548680"/>
            <a:ext cx="3362325" cy="2114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3688" y="13407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Есть на нашем участке</a:t>
            </a:r>
            <a:b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Удивительный домик,</a:t>
            </a:r>
            <a:b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А живёт в нём забавный </a:t>
            </a:r>
            <a:b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Приветливый гномик.</a:t>
            </a:r>
            <a:endParaRPr lang="ru-RU" sz="44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Рисунок 9" descr="image (1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194974"/>
            <a:ext cx="3672408" cy="2754306"/>
          </a:xfrm>
          <a:prstGeom prst="rect">
            <a:avLst/>
          </a:prstGeom>
        </p:spPr>
      </p:pic>
      <p:pic>
        <p:nvPicPr>
          <p:cNvPr id="11" name="Рисунок 10" descr="image (1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212976"/>
            <a:ext cx="3691880" cy="276891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XP\Мои документы\Детский сад\группа ,,Ладушки,,\014 пустой шаблон горизонталь 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693196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27584" y="4869160"/>
            <a:ext cx="24900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Паучок сплел паутинку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Кружевную пелеринку.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Очень чуток его сон.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Ждет добычу в сети он.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image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548680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age (1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48680"/>
            <a:ext cx="3539819" cy="265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 (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1988840"/>
            <a:ext cx="3857904" cy="289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4656494-c68d706753f99392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012160" y="4365104"/>
            <a:ext cx="2315741" cy="192882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XP\Мои документы\Детский сад\группа ,,Ладушки,,\014 пустой шаблон горизонталь 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16" name="Рисунок 15" descr="0_97ace_726d2329_S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35696" y="3332990"/>
            <a:ext cx="1074415" cy="1790692"/>
          </a:xfrm>
          <a:prstGeom prst="rect">
            <a:avLst/>
          </a:prstGeom>
        </p:spPr>
      </p:pic>
      <p:pic>
        <p:nvPicPr>
          <p:cNvPr id="17" name="Рисунок 16" descr="Vlinder3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377277">
            <a:off x="1127212" y="2161985"/>
            <a:ext cx="1839554" cy="23191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91680" y="22048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90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По реке и по морям</a:t>
            </a:r>
          </a:p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Ведет машину капитан.</a:t>
            </a:r>
          </a:p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Может, ты на ней бывал</a:t>
            </a:r>
          </a:p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И в руках держал штурвал?</a:t>
            </a:r>
            <a:endParaRPr lang="ru-RU" dirty="0"/>
          </a:p>
        </p:txBody>
      </p:sp>
      <p:pic>
        <p:nvPicPr>
          <p:cNvPr id="11" name="Рисунок 10" descr="WP_20160803_11_36_42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648072"/>
            <a:ext cx="3150797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XP\Мои документы\Детский сад\группа ,,Ладушки,,\014 пустой шаблон горизонталь 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89402"/>
            <a:ext cx="9144000" cy="704740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68655385_0_4c366_f61ad8e1_L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3923928" y="4653136"/>
            <a:ext cx="864096" cy="1662435"/>
          </a:xfrm>
          <a:prstGeom prst="rect">
            <a:avLst/>
          </a:prstGeom>
        </p:spPr>
      </p:pic>
      <p:pic>
        <p:nvPicPr>
          <p:cNvPr id="16" name="Рисунок 15" descr="0_6fc3c_44b53844_XL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106185" flipH="1">
            <a:off x="378654" y="-38215"/>
            <a:ext cx="1731909" cy="2675712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49250" y="300712"/>
            <a:ext cx="366696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9875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Наша клумба - загляденье!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Полюбуйтесь на неё!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Поднимает настроенье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Всем, кто к ней ни подойдёт.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Сколько здесь цветов душистых!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Сколько нежных лепестков: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Шелковистых и пушистых.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Тонких, гибких стебельков.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Столько красок уместилось,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Просто глаз не оторвать!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Будто радуга спустилась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 нам цветы разрисовать.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 descr="WP_20160803_11_42_51_Pro.jpg"/>
          <p:cNvPicPr>
            <a:picLocks noChangeAspect="1"/>
          </p:cNvPicPr>
          <p:nvPr/>
        </p:nvPicPr>
        <p:blipFill>
          <a:blip r:embed="rId5" cstate="print"/>
          <a:srcRect t="18508" b="23120"/>
          <a:stretch>
            <a:fillRect/>
          </a:stretch>
        </p:blipFill>
        <p:spPr>
          <a:xfrm>
            <a:off x="5791202" y="3429000"/>
            <a:ext cx="2712127" cy="2808312"/>
          </a:xfrm>
          <a:prstGeom prst="roundRect">
            <a:avLst>
              <a:gd name="adj" fmla="val 43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WP_20160803_11_43_42_Pro.jpg"/>
          <p:cNvPicPr>
            <a:picLocks noChangeAspect="1"/>
          </p:cNvPicPr>
          <p:nvPr/>
        </p:nvPicPr>
        <p:blipFill>
          <a:blip r:embed="rId6" cstate="print"/>
          <a:srcRect t="3190" b="25043"/>
          <a:stretch>
            <a:fillRect/>
          </a:stretch>
        </p:blipFill>
        <p:spPr>
          <a:xfrm>
            <a:off x="611561" y="3140114"/>
            <a:ext cx="2376264" cy="3025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6612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animashki-nedvijimost-20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19872" y="3789040"/>
            <a:ext cx="2143139" cy="2160240"/>
          </a:xfrm>
          <a:prstGeom prst="rect">
            <a:avLst/>
          </a:prstGeom>
        </p:spPr>
      </p:pic>
      <p:pic>
        <p:nvPicPr>
          <p:cNvPr id="11" name="Рисунок 10" descr="Vlinder3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377277">
            <a:off x="5088127" y="956697"/>
            <a:ext cx="3049159" cy="21104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5736" y="6206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Всё с друзьями пополам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Поделить мы рады!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Только ссориться друзьям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Никогда не надо!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WP_20160803_11_38_01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0075" y="1988840"/>
            <a:ext cx="2298349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WP_20160803_11_44_22_P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1916832"/>
            <a:ext cx="2376264" cy="421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692696"/>
            <a:ext cx="4896544" cy="1143000"/>
          </a:xfrm>
        </p:spPr>
        <p:txBody>
          <a:bodyPr>
            <a:normAutofit/>
          </a:bodyPr>
          <a:lstStyle/>
          <a:p>
            <a:endParaRPr lang="ru-RU" sz="1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242088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132856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483768" y="620688"/>
          <a:ext cx="6096000" cy="588264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5572120">
                <a:tc>
                  <a:txBody>
                    <a:bodyPr/>
                    <a:lstStyle/>
                    <a:p>
                      <a:pPr algn="l"/>
                      <a:r>
                        <a:rPr lang="ru-RU" sz="2000" b="1" i="1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</a:t>
                      </a:r>
                      <a:r>
                        <a:rPr lang="ru-RU" sz="2000" b="1" i="1" u="sng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Актуальность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     В наше неспокойное время все мы, и взрослые, и дети, мечтаем жить уютно и весело, в окружении обилия</a:t>
                      </a:r>
                      <a:b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эстетики и красоты. Все мы хотим быть здоровыми и мечтаем, чтобы сбывались наши желания, особенно </a:t>
                      </a:r>
                      <a:b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детские. Мир желаний ребенка разноцветен и ярок, как радуга.  И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пока эти 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желания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существуют у детей,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мы, взрослые, как волшебники, можем 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помочь в их осуществлении. Всем известно, что большую часть своего времени, ребёнок-дошкольник проводит в детском саду.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    Территория ДОУ - это своеобразная визитная карточка. Как театр «начинается с вешалки», так детский сад</a:t>
                      </a:r>
                      <a:b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 «начинается с территории».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 И именно на территории- на игровой площадке группы летом дети бывают чаще.</a:t>
                      </a:r>
                      <a:r>
                        <a:rPr lang="ru-RU" sz="18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 Детская площадка - мир детства, мир особый,  яркий. </a:t>
                      </a:r>
                      <a:endParaRPr lang="ru-RU" sz="1800" b="1" i="1" dirty="0" smtClean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    Красиво оформленная территория участка имеет большое значение для нравственного, эстетического и физического воспитания ребенка.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-5005064" y="1124744"/>
          <a:ext cx="2304256" cy="365760"/>
        </p:xfrm>
        <a:graphic>
          <a:graphicData uri="http://schemas.openxmlformats.org/drawingml/2006/table">
            <a:tbl>
              <a:tblPr/>
              <a:tblGrid>
                <a:gridCol w="2304256"/>
              </a:tblGrid>
              <a:tr h="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1D7122"/>
                        </a:solidFill>
                        <a:latin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5362" name="Picture 2" descr="http://www.dou1781.ru/wp-content/uploads/clip_image00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861048"/>
            <a:ext cx="2193323" cy="2267744"/>
          </a:xfrm>
          <a:prstGeom prst="rect">
            <a:avLst/>
          </a:prstGeom>
          <a:noFill/>
        </p:spPr>
      </p:pic>
      <p:pic>
        <p:nvPicPr>
          <p:cNvPr id="11" name="Рисунок 10" descr="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88640"/>
            <a:ext cx="2533650" cy="260985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836712"/>
            <a:ext cx="6624736" cy="432047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ещё…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67744" y="1484784"/>
            <a:ext cx="26815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ourier New" pitchFamily="49" charset="0"/>
              </a:rPr>
              <a:t>Властелин семи морей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ourier New" pitchFamily="49" charset="0"/>
              </a:rPr>
              <a:t>В океане всех сильней.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ourier New" pitchFamily="49" charset="0"/>
              </a:rPr>
              <a:t>Он плывёт – вода бурлит.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ourier New" pitchFamily="49" charset="0"/>
              </a:rPr>
              <a:t>Это – чудо-рыба Кит!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7" name="Рисунок 6" descr="WP_20160804_11_22_1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7075" y="548680"/>
            <a:ext cx="3191389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1040529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80312" y="4005064"/>
            <a:ext cx="854968" cy="113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P_20160804_09_51_08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356992"/>
            <a:ext cx="5076056" cy="286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131840" y="908720"/>
            <a:ext cx="28889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Две ракетки и волан,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Пышный, точно сарафан.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Высоко волан взлетает —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Сильно Миша отбивает.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8" name="Рисунок 7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73491"/>
            <a:ext cx="2952328" cy="39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age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2276872"/>
            <a:ext cx="2900782" cy="386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Vlinder3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377277">
            <a:off x="612471" y="2804580"/>
            <a:ext cx="2418194" cy="2420568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55576" y="548680"/>
            <a:ext cx="71642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Удивляется народ: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Что за чудо-огород?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Здесь редис есть и салат,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Лук, петрушка и шпинат.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Помидоры, огурцы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Зреют дружно - молодцы!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 descr="P13102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2155778"/>
            <a:ext cx="3960440" cy="297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3102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149080"/>
            <a:ext cx="2760512" cy="207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1310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4149080"/>
            <a:ext cx="2856448" cy="21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592796"/>
            <a:ext cx="7008779" cy="4046004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 descr="Vlinder3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377277">
            <a:off x="3896137" y="703403"/>
            <a:ext cx="2204064" cy="2110421"/>
          </a:xfrm>
          <a:prstGeom prst="rect">
            <a:avLst/>
          </a:prstGeom>
        </p:spPr>
      </p:pic>
      <p:pic>
        <p:nvPicPr>
          <p:cNvPr id="9" name="Рисунок 8" descr="image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549" y="458670"/>
            <a:ext cx="7800867" cy="585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788024" y="5013176"/>
            <a:ext cx="33406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Ходы направо, и налево,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И шашка бьет вперед, назад,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Одна другую одолела,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И тот, кто выиграл шашку – рад!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4077072"/>
            <a:ext cx="4938410" cy="1183686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hlinkClick r:id="rId3"/>
              </a:rPr>
              <a:t/>
            </a:r>
            <a:br>
              <a:rPr lang="ru-RU" b="1" u="sng" dirty="0" smtClean="0">
                <a:hlinkClick r:id="rId3"/>
              </a:rPr>
            </a:br>
            <a:r>
              <a:rPr lang="ru-RU" dirty="0" smtClean="0"/>
              <a:t> </a:t>
            </a:r>
          </a:p>
          <a:p>
            <a:endParaRPr lang="ru-RU" sz="55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5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28498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hlinkClick r:id="rId4"/>
              </a:rPr>
              <a:t/>
            </a:r>
            <a:br>
              <a:rPr lang="ru-RU" b="1" u="sng" dirty="0" smtClean="0">
                <a:hlinkClick r:id="rId4"/>
              </a:rPr>
            </a:b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78632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5"/>
              </a:rPr>
              <a:t/>
            </a:r>
            <a:br>
              <a:rPr lang="ru-RU" u="sng" dirty="0" smtClean="0">
                <a:hlinkClick r:id="rId5"/>
              </a:rPr>
            </a:b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3571876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31840" y="908720"/>
            <a:ext cx="37993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Детки в садике живут,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Здесь играют и поют,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Здесь друзей себе находят,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 прогулку с ними ходят.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 descr="image (1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2564904"/>
            <a:ext cx="4788024" cy="35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4077072"/>
            <a:ext cx="4938410" cy="1183686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hlinkClick r:id="rId3"/>
              </a:rPr>
              <a:t/>
            </a:r>
            <a:br>
              <a:rPr lang="ru-RU" b="1" u="sng" dirty="0" smtClean="0">
                <a:hlinkClick r:id="rId3"/>
              </a:rPr>
            </a:br>
            <a:r>
              <a:rPr lang="ru-RU" dirty="0" smtClean="0"/>
              <a:t> </a:t>
            </a:r>
          </a:p>
          <a:p>
            <a:endParaRPr lang="ru-RU" sz="55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5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28498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hlinkClick r:id="rId4"/>
              </a:rPr>
              <a:t/>
            </a:r>
            <a:br>
              <a:rPr lang="ru-RU" b="1" u="sng" dirty="0" smtClean="0">
                <a:hlinkClick r:id="rId4"/>
              </a:rPr>
            </a:b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78632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5"/>
              </a:rPr>
              <a:t/>
            </a:r>
            <a:br>
              <a:rPr lang="ru-RU" u="sng" dirty="0" smtClean="0">
                <a:hlinkClick r:id="rId5"/>
              </a:rPr>
            </a:b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3571876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087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Вместе спорят и мечтают,</a:t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Незаметно подрастают.</a:t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Детский сад — второй ваш дом,</a:t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Как тепло, уютно в нем!</a:t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" name="Рисунок 8" descr="image (2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140968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age (2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620688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72000" y="46531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Вы его любите, дети,</a:t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Самый добрый дом на свете!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590776">
            <a:off x="874249" y="1829965"/>
            <a:ext cx="5131049" cy="150737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a_AlbionicTitulBrk" pitchFamily="34" charset="-52"/>
                <a:cs typeface="Times New Roman" pitchFamily="18" charset="0"/>
              </a:rPr>
              <a:t>Спасибо за внимание!</a:t>
            </a:r>
            <a:endParaRPr lang="ru-RU" sz="4000" b="1" i="1" dirty="0">
              <a:solidFill>
                <a:srgbClr val="FF0000"/>
              </a:solidFill>
              <a:latin typeface="a_AlbionicTitulBrk" pitchFamily="34" charset="-52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6400800" cy="1183686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hlinkClick r:id="rId3"/>
              </a:rPr>
              <a:t/>
            </a:r>
            <a:br>
              <a:rPr lang="ru-RU" b="1" u="sng" dirty="0" smtClean="0">
                <a:hlinkClick r:id="rId3"/>
              </a:rPr>
            </a:br>
            <a:r>
              <a:rPr lang="ru-RU" dirty="0" smtClean="0"/>
              <a:t> </a:t>
            </a:r>
            <a:endParaRPr lang="ru-RU" sz="55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5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28498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hlinkClick r:id="rId4"/>
              </a:rPr>
              <a:t/>
            </a:r>
            <a:br>
              <a:rPr lang="ru-RU" b="1" u="sng" dirty="0" smtClean="0">
                <a:hlinkClick r:id="rId4"/>
              </a:rPr>
            </a:br>
            <a:endParaRPr lang="ru-RU" dirty="0" smtClean="0"/>
          </a:p>
        </p:txBody>
      </p:sp>
      <p:pic>
        <p:nvPicPr>
          <p:cNvPr id="7" name="Picture 2" descr="http://www.alegri.ru/images/photos/medium/article147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86512" y="1714488"/>
            <a:ext cx="2071702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628800"/>
            <a:ext cx="4968552" cy="86409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Цель</a:t>
            </a: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: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348880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создание </a:t>
            </a:r>
            <a:r>
              <a:rPr lang="ru-RU" sz="2800" b="1" i="1" dirty="0" smtClean="0">
                <a:solidFill>
                  <a:srgbClr val="002060"/>
                </a:solidFill>
              </a:rPr>
              <a:t>эмоционально-благоприятных условий пребывания детей в дошкольном учреждении через благоустройство территории и организации экосистемы детского сада. Благоустройство территории  участка.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4294967295"/>
          </p:nvPr>
        </p:nvPicPr>
        <p:blipFill>
          <a:blip r:embed="rId2" cstate="screen"/>
          <a:stretch>
            <a:fillRect/>
          </a:stretch>
        </p:blipFill>
        <p:spPr>
          <a:xfrm>
            <a:off x="0" y="1588"/>
            <a:ext cx="9144000" cy="6856412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22313" y="1484784"/>
            <a:ext cx="7772400" cy="41764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i="1" dirty="0" smtClean="0">
                <a:solidFill>
                  <a:srgbClr val="002060"/>
                </a:solidFill>
                <a:latin typeface="+mn-lt"/>
              </a:rPr>
              <a:t>Задачи:</a:t>
            </a:r>
            <a:r>
              <a:rPr lang="ru-RU" sz="28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ru-RU" sz="28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i="1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ru-RU" sz="28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Объединить усилия родителей, воспитателей и детей по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благоустройству прогулочной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площадки;</a:t>
            </a:r>
            <a:br>
              <a:rPr lang="ru-RU" sz="18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b="0" i="1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  создать комфортные условия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для развития личности ребенка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;</a:t>
            </a:r>
            <a:br>
              <a:rPr lang="ru-RU" sz="18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 -  активизировать творческий потенциал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родителей и педагогов;</a:t>
            </a:r>
            <a:br>
              <a:rPr lang="ru-RU" sz="18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- воспитать бережное отношение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к окружающему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миру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;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8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-  создать единое пространство для детей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</a:rPr>
              <a:t>, родителей, педагога.</a:t>
            </a:r>
            <a:endParaRPr lang="ru-RU" sz="1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722313" y="836713"/>
            <a:ext cx="777240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836712"/>
            <a:ext cx="7848872" cy="5328592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Проведены следующие работы: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1. Покрашены домик, песочница, веранда, корабль.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2. Завезен новый песок.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3. Сделан стол для совместного творчества и новый штурвал к кораблю.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4.  Приобретен новый выносной материал (лопатки, формочки, ведерки, машинки, мелки </a:t>
            </a:r>
            <a:r>
              <a:rPr lang="ru-RU" sz="2400" b="1" dirty="0" smtClean="0">
                <a:solidFill>
                  <a:srgbClr val="002060"/>
                </a:solidFill>
              </a:rPr>
              <a:t>для рисования на </a:t>
            </a:r>
            <a:r>
              <a:rPr lang="ru-RU" sz="2400" b="1" dirty="0" smtClean="0">
                <a:solidFill>
                  <a:srgbClr val="002060"/>
                </a:solidFill>
              </a:rPr>
              <a:t>асфальте; для подвижных игр: мячи, скакалки, городки, теннисные ракетки и шарики,).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5. Оформлены грядки и клумбы (посажены цветы, овощи).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6. Обновлено «солнышко».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7. </a:t>
            </a:r>
            <a:r>
              <a:rPr lang="ru-RU" sz="2400" b="1" dirty="0" smtClean="0">
                <a:solidFill>
                  <a:srgbClr val="002060"/>
                </a:solidFill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</a:rPr>
              <a:t>ракон </a:t>
            </a:r>
            <a:r>
              <a:rPr lang="ru-RU" sz="2400" b="1" smtClean="0">
                <a:solidFill>
                  <a:srgbClr val="002060"/>
                </a:solidFill>
              </a:rPr>
              <a:t>«превратился» в </a:t>
            </a:r>
            <a:r>
              <a:rPr lang="ru-RU" sz="2400" b="1" dirty="0" smtClean="0">
                <a:solidFill>
                  <a:srgbClr val="002060"/>
                </a:solidFill>
              </a:rPr>
              <a:t>двух </a:t>
            </a:r>
            <a:r>
              <a:rPr lang="ru-RU" sz="2400" b="1" dirty="0" err="1" smtClean="0">
                <a:solidFill>
                  <a:srgbClr val="002060"/>
                </a:solidFill>
              </a:rPr>
              <a:t>жирафиков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(покраска).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</a:t>
            </a:r>
            <a:endParaRPr lang="ru-RU" sz="1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83671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</a:p>
        </p:txBody>
      </p:sp>
      <p:pic>
        <p:nvPicPr>
          <p:cNvPr id="6" name="Рисунок 5" descr="cveta-1172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3568" y="4797152"/>
            <a:ext cx="1619250" cy="1238250"/>
          </a:xfrm>
          <a:prstGeom prst="rect">
            <a:avLst/>
          </a:prstGeom>
        </p:spPr>
      </p:pic>
      <p:pic>
        <p:nvPicPr>
          <p:cNvPr id="8" name="Рисунок 7" descr="Vlinder3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377277">
            <a:off x="530132" y="2277302"/>
            <a:ext cx="1538510" cy="2110421"/>
          </a:xfrm>
          <a:prstGeom prst="rect">
            <a:avLst/>
          </a:prstGeom>
        </p:spPr>
      </p:pic>
      <p:pic>
        <p:nvPicPr>
          <p:cNvPr id="9" name="Рисунок 8" descr="4440599-71f35ebc62e03aad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03848" y="764704"/>
            <a:ext cx="5286412" cy="2378544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55576" y="2852936"/>
            <a:ext cx="4089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Солнышко в окошко светит мне с утра,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Значит, в детский садик мне идти пора!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 descr="P1310283.JPG"/>
          <p:cNvPicPr>
            <a:picLocks noChangeAspect="1"/>
          </p:cNvPicPr>
          <p:nvPr/>
        </p:nvPicPr>
        <p:blipFill>
          <a:blip r:embed="rId6" cstate="print"/>
          <a:srcRect l="9791" t="8001" r="12157" b="9051"/>
          <a:stretch>
            <a:fillRect/>
          </a:stretch>
        </p:blipFill>
        <p:spPr>
          <a:xfrm>
            <a:off x="4860032" y="3429000"/>
            <a:ext cx="3326041" cy="265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83671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928670"/>
            <a:ext cx="616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Vlinder3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377277">
            <a:off x="665205" y="2512639"/>
            <a:ext cx="1632152" cy="2110421"/>
          </a:xfrm>
          <a:prstGeom prst="rect">
            <a:avLst/>
          </a:prstGeom>
        </p:spPr>
      </p:pic>
      <p:pic>
        <p:nvPicPr>
          <p:cNvPr id="11" name="Рисунок 10" descr="Vlinder3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920495">
            <a:off x="5770699" y="3253337"/>
            <a:ext cx="2703495" cy="186517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3568" y="3573016"/>
            <a:ext cx="25534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огороде Пугало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Мокнет под  дождём,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Осенью от Пугала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Урожая ждём!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Только живность Пугала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Больше не боится,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Пугало ведь доброе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 не станет злиться.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image (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692696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83671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928670"/>
            <a:ext cx="616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Vlinder3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377277">
            <a:off x="665205" y="2512639"/>
            <a:ext cx="1632152" cy="2110421"/>
          </a:xfrm>
          <a:prstGeom prst="rect">
            <a:avLst/>
          </a:prstGeom>
        </p:spPr>
      </p:pic>
      <p:pic>
        <p:nvPicPr>
          <p:cNvPr id="11" name="Рисунок 10" descr="Vlinder3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920495">
            <a:off x="5770699" y="3253337"/>
            <a:ext cx="2703495" cy="186517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3568" y="3850015"/>
            <a:ext cx="288162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Я – подсолнух золотистый!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Знают дети все меня.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Потому наряд мой желтый,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Что под солнцем вырос 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Рисунок 11" descr="WP_20160802_16_58_53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3" y="764704"/>
            <a:ext cx="290724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 пустой шаблон горизонталь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69560" cy="2736304"/>
          </a:xfrm>
        </p:spPr>
        <p:txBody>
          <a:bodyPr>
            <a:normAutofit fontScale="90000"/>
          </a:bodyPr>
          <a:lstStyle/>
          <a:p>
            <a:pPr>
              <a:tabLst>
                <a:tab pos="3133725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076056" y="2000743"/>
            <a:ext cx="75060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Накормите дракона конфетами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 погладьте его по крылу.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Так устал он летать за каретами,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Хочет он танцевать на балу.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image (1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4299942" cy="573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1835</TotalTime>
  <Words>219</Words>
  <Application>Microsoft Office PowerPoint</Application>
  <PresentationFormat>Экран (4:3)</PresentationFormat>
  <Paragraphs>133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    Цель:         </vt:lpstr>
      <vt:lpstr>Задачи:   - Объединить усилия родителей, воспитателей и детей по благоустройству прогулочной площадки; -  создать комфортные условия для развития личности ребенка;  -  активизировать творческий потенциал родителей и педагогов; - воспитать бережное отношение к окружающему миру; -  создать единое пространство для детей, родителей, педагога.</vt:lpstr>
      <vt:lpstr>Проведены следующие работы: 1. Покрашены домик, песочница, веранда, корабль. 2. Завезен новый песок. 3. Сделан стол для совместного творчества и новый штурвал к кораблю. 4.  Приобретен новый выносной материал (лопатки, формочки, ведерки, машинки, мелки для рисования на асфальте; для подвижных игр: мячи, скакалки, городки, теннисные ракетки и шарики,). 5. Оформлены грядки и клумбы (посажены цветы, овощи). 6. Обновлено «солнышко». 7. Дракон «превратился» в двух жирафиков (покраска).  </vt:lpstr>
      <vt:lpstr>       </vt:lpstr>
      <vt:lpstr>       </vt:lpstr>
      <vt:lpstr>       </vt:lpstr>
      <vt:lpstr>       </vt:lpstr>
      <vt:lpstr>       </vt:lpstr>
      <vt:lpstr>       </vt:lpstr>
      <vt:lpstr>       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А ещё…</vt:lpstr>
      <vt:lpstr>Слайд 21</vt:lpstr>
      <vt:lpstr>Слайд 22</vt:lpstr>
      <vt:lpstr>Слайд 23</vt:lpstr>
      <vt:lpstr>Слайд 24</vt:lpstr>
      <vt:lpstr>Слайд 25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UserXP</dc:creator>
  <cp:lastModifiedBy>work</cp:lastModifiedBy>
  <cp:revision>213</cp:revision>
  <dcterms:created xsi:type="dcterms:W3CDTF">2014-04-01T14:31:54Z</dcterms:created>
  <dcterms:modified xsi:type="dcterms:W3CDTF">2016-09-07T19:07:22Z</dcterms:modified>
</cp:coreProperties>
</file>