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DA2374-4F8B-4B87-B853-5673A6CA9FC4}" type="datetimeFigureOut">
              <a:rPr lang="ru-RU" smtClean="0"/>
              <a:pPr/>
              <a:t>22.10.2017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54C5B2-A336-44AF-930B-9DB6D184B1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_k-spis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3672408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«Летает высоко, 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да видит далеко»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i="1" dirty="0" smtClean="0">
                <a:solidFill>
                  <a:schemeClr val="bg1"/>
                </a:solidFill>
              </a:rPr>
              <a:t>интерактивное занятие в детской библиотеке им. Ярослава Мудрого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851920" y="4941168"/>
            <a:ext cx="3384376" cy="57539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tx1"/>
                </a:solidFill>
                <a:cs typeface="Aharoni" pitchFamily="2" charset="-79"/>
              </a:rPr>
              <a:t>5 группа</a:t>
            </a:r>
            <a:endParaRPr lang="ru-RU" sz="3600" b="1" i="1" dirty="0">
              <a:solidFill>
                <a:schemeClr val="tx1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5-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6-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6-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6-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6-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6-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6-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6-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6-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7-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79928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В сентябре дети нашей группы впервые посетили детскую библиотеку. Они участвовали в интерактивном занятии.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Разговор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шел 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о бережном отношении к природе.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Дети вспомнили 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русские народные сказки о птицах и животных,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читали 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и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играли.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 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Ребятам очень понравилось. С нетерпением ждут следующей встречи.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7-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7-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7-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8-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28-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36-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36-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09-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15-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16-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16-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16-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16-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8 10-17-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</TotalTime>
  <Words>44</Words>
  <Application>Microsoft Office PowerPoint</Application>
  <PresentationFormat>Экран (4:3)</PresentationFormat>
  <Paragraphs>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«Летает высоко,  да видит далеко» интерактивное занятие в детской библиотеке им. Ярослава Мудрого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«Летает высоко, да видит далеко» интерактивное занятие в детской библиотеке им. Ярослава Мудрого</dc:title>
  <dc:creator>home</dc:creator>
  <cp:lastModifiedBy>home</cp:lastModifiedBy>
  <cp:revision>4</cp:revision>
  <dcterms:created xsi:type="dcterms:W3CDTF">2017-10-22T17:25:36Z</dcterms:created>
  <dcterms:modified xsi:type="dcterms:W3CDTF">2017-10-22T18:00:10Z</dcterms:modified>
</cp:coreProperties>
</file>