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0" r:id="rId4"/>
    <p:sldId id="271" r:id="rId5"/>
    <p:sldId id="269" r:id="rId6"/>
    <p:sldId id="268" r:id="rId7"/>
    <p:sldId id="267" r:id="rId8"/>
    <p:sldId id="266" r:id="rId9"/>
    <p:sldId id="265" r:id="rId10"/>
    <p:sldId id="264" r:id="rId11"/>
    <p:sldId id="260" r:id="rId12"/>
    <p:sldId id="262" r:id="rId13"/>
    <p:sldId id="272" r:id="rId14"/>
    <p:sldId id="273" r:id="rId15"/>
    <p:sldId id="263" r:id="rId16"/>
    <p:sldId id="275" r:id="rId17"/>
    <p:sldId id="258" r:id="rId18"/>
    <p:sldId id="261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622-76AB-4632-A1E5-FA30E31A294A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32E-6DA5-4AFC-8CF1-7D655ED94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622-76AB-4632-A1E5-FA30E31A294A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32E-6DA5-4AFC-8CF1-7D655ED94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622-76AB-4632-A1E5-FA30E31A294A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32E-6DA5-4AFC-8CF1-7D655ED94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622-76AB-4632-A1E5-FA30E31A294A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32E-6DA5-4AFC-8CF1-7D655ED94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622-76AB-4632-A1E5-FA30E31A294A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32E-6DA5-4AFC-8CF1-7D655ED94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622-76AB-4632-A1E5-FA30E31A294A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32E-6DA5-4AFC-8CF1-7D655ED94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622-76AB-4632-A1E5-FA30E31A294A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32E-6DA5-4AFC-8CF1-7D655ED94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622-76AB-4632-A1E5-FA30E31A294A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32E-6DA5-4AFC-8CF1-7D655ED94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622-76AB-4632-A1E5-FA30E31A294A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32E-6DA5-4AFC-8CF1-7D655ED94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622-76AB-4632-A1E5-FA30E31A294A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32E-6DA5-4AFC-8CF1-7D655ED94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C622-76AB-4632-A1E5-FA30E31A294A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632E-6DA5-4AFC-8CF1-7D655ED94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C622-76AB-4632-A1E5-FA30E31A294A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632E-6DA5-4AFC-8CF1-7D655ED94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430" y="-1"/>
            <a:ext cx="9214430" cy="72152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«Детский сад №10»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826" y="1294393"/>
            <a:ext cx="8462174" cy="425765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4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Экологический проек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т</a:t>
            </a:r>
          </a:p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н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а тему</a:t>
            </a:r>
          </a:p>
          <a:p>
            <a:pPr algn="ctr"/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ru-RU" sz="48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«Ягоды, овощи и фрукты – </a:t>
            </a:r>
          </a:p>
          <a:p>
            <a:pPr algn="ctr"/>
            <a:r>
              <a:rPr lang="ru-RU" sz="4800" b="1" dirty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в</a:t>
            </a:r>
            <a:r>
              <a:rPr lang="ru-RU" sz="48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итаминные продукты.»</a:t>
            </a:r>
          </a:p>
          <a:p>
            <a:pPr algn="ctr"/>
            <a:endParaRPr lang="ru-RU" sz="4400" b="1" dirty="0" smtClean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ru-RU" sz="44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во второй младшей группе</a:t>
            </a:r>
            <a:endParaRPr lang="ru-RU" sz="4400" b="1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54" y="5732522"/>
            <a:ext cx="4786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Воспитатели: </a:t>
            </a:r>
            <a:r>
              <a:rPr lang="ru-RU" sz="2400" b="1" dirty="0" err="1" smtClean="0">
                <a:solidFill>
                  <a:schemeClr val="bg1"/>
                </a:solidFill>
              </a:rPr>
              <a:t>Карнакова</a:t>
            </a:r>
            <a:r>
              <a:rPr lang="ru-RU" sz="2400" b="1" dirty="0" smtClean="0">
                <a:solidFill>
                  <a:schemeClr val="bg1"/>
                </a:solidFill>
              </a:rPr>
              <a:t> Е.В.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           </a:t>
            </a:r>
            <a:r>
              <a:rPr lang="ru-RU" sz="2400" b="1" dirty="0" err="1" smtClean="0">
                <a:solidFill>
                  <a:schemeClr val="bg1"/>
                </a:solidFill>
              </a:rPr>
              <a:t>Казимерская</a:t>
            </a:r>
            <a:r>
              <a:rPr lang="ru-RU" sz="2400" b="1" dirty="0" smtClean="0">
                <a:solidFill>
                  <a:schemeClr val="bg1"/>
                </a:solidFill>
              </a:rPr>
              <a:t> Н.Э.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650422" cy="2729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650422" cy="2729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55976" y="620688"/>
            <a:ext cx="410445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«Соковыжималка»</a:t>
            </a:r>
          </a:p>
          <a:p>
            <a:pPr lvl="0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узнать, как из свежих ягод, овощей  и фруктов можно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разные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соки в домашних условиях для питания и здоровья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так как там много витаминов,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защищают нас от болезней помогают быть бодрыми 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2413" y="397413"/>
            <a:ext cx="2569560" cy="190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54386" y="4497957"/>
            <a:ext cx="2708920" cy="201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99018" y="343307"/>
            <a:ext cx="2715315" cy="2015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23720" y="4418062"/>
            <a:ext cx="2800625" cy="207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29" y="4940100"/>
            <a:ext cx="2531571" cy="187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94035" y="68947"/>
            <a:ext cx="40263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наблюдали…</a:t>
            </a:r>
            <a:endParaRPr lang="ru-RU" sz="40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6219" y="456136"/>
            <a:ext cx="52065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Наблюдение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ознакомление, обогащение жизненного опыта, изучение, исследование окружающего мира, приобретение полезных трудовых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воспитатели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следили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ростом и развитием различных культур в зависимости от факторов внешней среды и условиями ухода за растениями. Это настоящий источник познания, здесь формируются навыки работы с растениями, закладывается любовь к труду и воспитание осознанно правильного отношения к природе.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84249" y="95368"/>
            <a:ext cx="60909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конструировали</a:t>
            </a:r>
            <a:r>
              <a:rPr lang="ru-RU" sz="48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4800" b="1" cap="none" spc="0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674727" y="4469108"/>
            <a:ext cx="2658685" cy="1496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099316" y="4415211"/>
            <a:ext cx="2898468" cy="1631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1817" y="1497595"/>
            <a:ext cx="2796348" cy="1573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659647" y="1544273"/>
            <a:ext cx="2630451" cy="1480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8465" y="4488242"/>
            <a:ext cx="2746203" cy="1545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1268760"/>
            <a:ext cx="31683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вспомнить как выглядит тот или иной овощ и собрать его из геометрического конструктора.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35150" y="22385"/>
            <a:ext cx="44186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4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математике…</a:t>
            </a:r>
            <a:endParaRPr lang="ru-RU" sz="44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490924"/>
            <a:ext cx="3605584" cy="2028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01870" y="1590178"/>
            <a:ext cx="3285906" cy="1849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6728" y="1941080"/>
            <a:ext cx="242475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85814" y="4525859"/>
            <a:ext cx="2406450" cy="178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1528" y="4475107"/>
            <a:ext cx="2464704" cy="182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006960" y="4312961"/>
            <a:ext cx="367240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«Угадай на ощупь»</a:t>
            </a:r>
          </a:p>
          <a:p>
            <a:pPr algn="just">
              <a:lnSpc>
                <a:spcPct val="150000"/>
              </a:lnSpc>
            </a:pP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закрытыми глазами на ощупь узнать и  назвать овощ или фрукт.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597063"/>
            <a:ext cx="586907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«Собираем урожай»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кто собрал больше урожая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3147665"/>
            <a:ext cx="65527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стали не пассивными наблюдателями, а активными участниками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Грядки можно переставлять, так как хотят дети. Овощи вынимаются из грядок и их можно пересаживать на любое другое место, при этом можно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рассмотреть, что растет над землей, что под землей.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511" y="132303"/>
            <a:ext cx="3216007" cy="2404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10" y="135248"/>
            <a:ext cx="3212068" cy="2401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8242" y="2348880"/>
            <a:ext cx="7325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Макет «Бабушкина усадьба»</a:t>
            </a:r>
            <a:endParaRPr lang="ru-RU" sz="44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276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38849" y="116632"/>
            <a:ext cx="66221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делали аппликацию…</a:t>
            </a:r>
            <a:endParaRPr lang="ru-RU" sz="44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95" y="1095399"/>
            <a:ext cx="3600400" cy="2673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335" y="4005064"/>
            <a:ext cx="3579458" cy="2657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095399"/>
            <a:ext cx="3578508" cy="2656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05064"/>
            <a:ext cx="289463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«Мамины помощники»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узнали, что можно приготовить из ягод, овощей, фруктов на зиму и попробовали приготовить заготовки.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415" y="-28725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в игры</a:t>
            </a:r>
            <a:br>
              <a:rPr lang="ru-RU" sz="36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сюжетно-ролевая «Магазин»</a:t>
            </a:r>
            <a:endParaRPr lang="ru-RU" sz="3600" b="1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036" y="1229968"/>
            <a:ext cx="37056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</a:t>
            </a:r>
          </a:p>
          <a:p>
            <a:r>
              <a:rPr lang="ru-RU" sz="36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«Лото», </a:t>
            </a:r>
          </a:p>
          <a:p>
            <a:r>
              <a:rPr lang="ru-RU" sz="36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«Суп, компот»…</a:t>
            </a:r>
            <a:endParaRPr lang="ru-RU" sz="3600" b="1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05" y="1100319"/>
            <a:ext cx="2629355" cy="195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052735"/>
            <a:ext cx="2629355" cy="195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38" y="2803905"/>
            <a:ext cx="3521687" cy="1981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878826" y="2940651"/>
            <a:ext cx="428950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театральные: </a:t>
            </a:r>
          </a:p>
          <a:p>
            <a:r>
              <a:rPr lang="ru-RU" sz="36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</a:t>
            </a:r>
            <a:r>
              <a:rPr lang="ru-RU" sz="36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endParaRPr lang="ru-RU" sz="3600" b="1" dirty="0" smtClean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«Репка»</a:t>
            </a:r>
            <a:endParaRPr lang="ru-RU" sz="3600" b="1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537" y="4751982"/>
            <a:ext cx="332696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73834"/>
            <a:ext cx="2787600" cy="2084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9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75522" y="2293027"/>
            <a:ext cx="2967949" cy="192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25005" y="23491"/>
            <a:ext cx="64056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Взаимодействие с родителями</a:t>
            </a:r>
            <a:endParaRPr lang="ru-RU" sz="36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04" y="4293096"/>
            <a:ext cx="4032247" cy="2269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9551" y="75343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Раскраска «Овощи, фрукты, ягоды»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8748" y="753436"/>
            <a:ext cx="39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«Витамины для моего ребенка»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250" y="1772816"/>
            <a:ext cx="4169311" cy="2346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93916" y="2228759"/>
            <a:ext cx="2967948" cy="2056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0831" y="522920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поделок из природного материала «То, что я люблю».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75014"/>
            <a:ext cx="483141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 а теперь можно </a:t>
            </a:r>
          </a:p>
          <a:p>
            <a:pPr algn="ctr"/>
            <a:r>
              <a:rPr lang="ru-RU" sz="28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отправляться к Незнайке</a:t>
            </a:r>
          </a:p>
          <a:p>
            <a:pPr algn="ctr"/>
            <a:r>
              <a:rPr lang="ru-RU" sz="2800" b="1" dirty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отвезти ему весь собранный урожай…</a:t>
            </a:r>
            <a:endParaRPr lang="ru-RU" sz="2800" b="1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460" y="2132856"/>
            <a:ext cx="3176540" cy="2374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32" y="4670097"/>
            <a:ext cx="2926349" cy="2187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80" y="1961869"/>
            <a:ext cx="3118047" cy="233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06" y="4293096"/>
            <a:ext cx="3217028" cy="2405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pic>
        <p:nvPicPr>
          <p:cNvPr id="2050" name="Picture 2" descr="https://dou45chita.ru/images/16-17/news/01.09.17/02.09.17_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05322" y="3429000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-190976"/>
            <a:ext cx="599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темы</a:t>
            </a:r>
            <a:endParaRPr lang="ru-RU" sz="54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731" y="382352"/>
            <a:ext cx="871296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дошкольников- правильное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питание. С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детства мы только и слышим – нужно есть свежие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ягоды, фрукты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овощи, в них много витаминов, они очень полезные. А почему? Этого никто не объясняет. Давайте разберемся, что нам это дает, и в чем состоит польза фруктов и овощей.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1.Поднимают настроение – 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что-нибудь не задалось или у тебя грустное настроение – съешьте яблоко или банан, и настроение улучшится.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Дарят бодрость – 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и овощи содержат много воды – одновременно спасают от голода, и от жажды, быстро усваиваются. 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Добавляют витаминов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Делают умнее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–Овощи и фрукты помогут сохранить ясность ума и отличную память: недавно опубликовали результаты исследования, в котором выяснили, что 6-8 фруктов и овощей в день помогают лучше запоминать и решать математические задачи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как основы здоровья закладываются в семье, мы решили обратить пристальное внимание родителей и детей на здоровое питание, на пищу, богатую витаминами- это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ягоды, овощи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фрукты. Тем более, что сад и огород имеются у многих семей наших воспитанников.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дети с раннего возраста, наблюдая за трудом родителей, начинают знакомиться с такими понятиями как овощи и фрукты.</a:t>
            </a:r>
            <a:r>
              <a:rPr lang="ru-RU" sz="2000" dirty="0"/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даже в нашем детском саду для этого созданы все условия на экологической тропе.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5971"/>
            <a:ext cx="425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</a:t>
            </a:r>
            <a:endParaRPr lang="ru-RU" sz="54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9813" y="1744716"/>
            <a:ext cx="232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endParaRPr lang="ru-RU" sz="54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763" y="829177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ознакомления детей с разнообразием овощей, фруктов, ягод расширить и обогатить знания детей об овощах, фруктах, ягодах их пользе для здоровья человека.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528614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различать, называть и классифицировать овощи, фрукты, ягоды;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знания о месте произрастания овощей и фруктов.</a:t>
            </a:r>
          </a:p>
          <a:p>
            <a:pPr lvl="0"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 культуру питания детей, желание бережно относиться к своему здоровью;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познавательный интерес к окружающему миру;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представления о взаимосвязи здоровья и правильного питания;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умения перерабатывать полученную в ходе исследования информацию и развивать творческие способности в процессе познавательно-исследовательской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ыл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 совместный план работы над проектом для каждого центра. Свои предложения  вносили  дети, педагоги, родители.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204303"/>
            <a:ext cx="8048480" cy="5100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2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00736" y="-68789"/>
            <a:ext cx="59961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нам в группу пришло </a:t>
            </a:r>
          </a:p>
          <a:p>
            <a:pPr algn="ctr"/>
            <a:r>
              <a:rPr lang="ru-RU" sz="44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письмо от Незнайки.</a:t>
            </a:r>
            <a:endParaRPr lang="ru-RU" sz="44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1" y="1321382"/>
            <a:ext cx="481536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 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Здравствуйте, ребята !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Незнайка.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 также, как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мальчишки и девчонки, хочу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 и счастливым. . Решил обратиться к вам с просьбой. Может быть, вы сможете мне  помочь. Случилась беда. .Не радует меня  ни мороженое, ни пирожное. Не знаю , чем полечиться . А вы все такие красивые, здоровенькие, и щёчки у вас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розовенькие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Наверное, секрет какой-то знаете. Поделитесь со мной , как  вылечиться  Только прошу помочь быстрее, а то  совсем плохо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мне».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еня\Documents\1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18763"/>
            <a:ext cx="3806552" cy="38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64650" y="16737"/>
            <a:ext cx="5606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мы знаем о… </a:t>
            </a:r>
            <a:endParaRPr lang="ru-RU" sz="54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74925" y="4728325"/>
            <a:ext cx="510462" cy="68407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074924" y="2354529"/>
            <a:ext cx="510462" cy="93610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564649" y="854541"/>
            <a:ext cx="5531013" cy="14401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40041" y="3264024"/>
            <a:ext cx="5455622" cy="14401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664479" y="5412401"/>
            <a:ext cx="5431183" cy="14401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44155" y="37797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</a:rPr>
              <a:t>ни </a:t>
            </a:r>
            <a:r>
              <a:rPr lang="ru-RU" sz="2400" b="1" dirty="0">
                <a:solidFill>
                  <a:schemeClr val="bg1"/>
                </a:solidFill>
              </a:rPr>
              <a:t>очень вкусные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7" y="1127270"/>
            <a:ext cx="5620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Ягоды, овощи и фрукты можно кушать.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7036" y="5901648"/>
            <a:ext cx="4026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них много пользы.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77146" y="-19178"/>
            <a:ext cx="5624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хотим узнать?</a:t>
            </a:r>
            <a:endParaRPr lang="ru-RU" sz="54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798167" y="904152"/>
            <a:ext cx="5531013" cy="14401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798166" y="3124418"/>
            <a:ext cx="5531013" cy="14401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723979" y="5318364"/>
            <a:ext cx="5531013" cy="14401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24871" y="1208733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Как и где растут ягоды, овощи и фрукты?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6984" y="5484446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Какую пользу приносят для здоровья человека?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342900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 можно приготовить из овощей, фруктов и ягод?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074924" y="2354529"/>
            <a:ext cx="510462" cy="93610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27324" y="4543083"/>
            <a:ext cx="510462" cy="93610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6664" y="332656"/>
            <a:ext cx="8001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для этого нам нужно?</a:t>
            </a:r>
            <a:endParaRPr lang="ru-RU" sz="54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974" y="2551837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Blip>
                <a:blip r:embed="rId3"/>
              </a:buBlip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Прочитать рассказы и стихи про ягоды, овощи и фрукты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Tx/>
              <a:buBlip>
                <a:blip r:embed="rId3"/>
              </a:buBlip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</a:rPr>
              <a:t>Обратиться за помощью к  нашим родителям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Tx/>
              <a:buBlip>
                <a:blip r:embed="rId3"/>
              </a:buBlip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Воспитатели разработают проект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umbs.dreamstime.com/b/%C3%B1%E2%82%AC%C3%B0%C2%B0%C3%B0%C2%B7%C3%B0%C2%B1%C3%B1%E2%82%AC%C3%B0%C2%B0%C3%B1%C2%81%C3%B1%E2%80%B9%C3%B0%C2%B2%C3%B0%C2%B0%C3%B1%E2%80%9A%C3%B1%C5%93-%C3%B0%C2%B2%C3%B0%C2%B8%C3%B1%E2%80%9A%C3%B0%C2%B0%C3%B0%C2%BC%C3%B0%C2%B8%C3%B0%C2%BDo%C3%B0%C2%B2-abc-%C3%B0%C2%B7%C3%B0-o%C3%B1%E2%82%ACo%C3%B0%C2%B2%C3%B1%C5%93%C3%B1%C2%8F-%C3%B0%C2%BF%C3%B1%E2%82%AC%C3%B0%C2%B5%C3%B0-%C3%B0%C2%BFo%C3%B1%C2%81%C3%B1%E2%80%B9%C3%B0%C2%BB%C3%B0%C2%BA%C3%B0%C2%B0-%C3%B1%C2%81-%C3%B0%C2%B2%C3%B0%C2%B8%C3%B1%E2%80%9A%C3%B0%C2%B0%C3%B0%C2%BC%C3%B0%C2%B8%C3%B0%C2%BD%C3%B0%C2%B0%C3%B0%C2%BC%C3%B0%C2%B8-140945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43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5360" y="-13708"/>
            <a:ext cx="64665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экспериментировали</a:t>
            </a:r>
            <a:endParaRPr lang="ru-RU" sz="4400" b="1" cap="none" spc="0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" y="4528635"/>
            <a:ext cx="2664296" cy="197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166" y="854696"/>
            <a:ext cx="2865293" cy="2142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83" y="909622"/>
            <a:ext cx="2693760" cy="199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183" y="4437111"/>
            <a:ext cx="2890480" cy="2161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58078" y="612844"/>
            <a:ext cx="36982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семечки»</a:t>
            </a:r>
          </a:p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Внимательно рассмотреть семена, раскрыть семена, наблюдать за проросшим семенем.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 Семена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разными; большими и маленькими, гладкими и шершавыми, разными по форме. Внутри семечка находится будущее растение. Оно совсем маленькое и беззащитное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вырастет большим и сильным, оно сможет угостить нас вкусными плодам, а листья растений дают нам еще и чистый воздух, поэтому растения нужно беречь и ухаживать за ними и не коем случае не обижать.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639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Играли в игры - сюжетно-ролевая «Магазин»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Сеня</cp:lastModifiedBy>
  <cp:revision>54</cp:revision>
  <dcterms:created xsi:type="dcterms:W3CDTF">2020-07-08T17:56:49Z</dcterms:created>
  <dcterms:modified xsi:type="dcterms:W3CDTF">2020-11-19T16:09:34Z</dcterms:modified>
</cp:coreProperties>
</file>