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9" r:id="rId2"/>
    <p:sldId id="277" r:id="rId3"/>
    <p:sldId id="256" r:id="rId4"/>
    <p:sldId id="278" r:id="rId5"/>
    <p:sldId id="282" r:id="rId6"/>
    <p:sldId id="281" r:id="rId7"/>
    <p:sldId id="279" r:id="rId8"/>
    <p:sldId id="284" r:id="rId9"/>
    <p:sldId id="257" r:id="rId10"/>
    <p:sldId id="259" r:id="rId11"/>
    <p:sldId id="271" r:id="rId12"/>
    <p:sldId id="272" r:id="rId13"/>
    <p:sldId id="285" r:id="rId14"/>
    <p:sldId id="273" r:id="rId15"/>
    <p:sldId id="276" r:id="rId16"/>
    <p:sldId id="274" r:id="rId17"/>
    <p:sldId id="286" r:id="rId18"/>
    <p:sldId id="287" r:id="rId19"/>
    <p:sldId id="28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5F16F-7B72-4671-A0B7-FFD1DE75339A}" type="datetimeFigureOut">
              <a:rPr lang="ru-RU" smtClean="0"/>
              <a:pPr/>
              <a:t>12.09.2017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8E886-115F-4B0C-ADA9-082FC00B58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539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E886-115F-4B0C-ADA9-082FC00B5810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B7E7D-2F9E-4E43-82CB-05067EE2F33C}" type="datetimeFigureOut">
              <a:rPr lang="ru-RU" smtClean="0"/>
              <a:pPr/>
              <a:t>12.09.2017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30A07-5C88-4DFC-B76C-3807B5EF4B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8063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B7E7D-2F9E-4E43-82CB-05067EE2F33C}" type="datetimeFigureOut">
              <a:rPr lang="ru-RU" smtClean="0"/>
              <a:pPr/>
              <a:t>12.09.2017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30A07-5C88-4DFC-B76C-3807B5EF4B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4647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B7E7D-2F9E-4E43-82CB-05067EE2F33C}" type="datetimeFigureOut">
              <a:rPr lang="ru-RU" smtClean="0"/>
              <a:pPr/>
              <a:t>12.09.2017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30A07-5C88-4DFC-B76C-3807B5EF4B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7384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B7E7D-2F9E-4E43-82CB-05067EE2F33C}" type="datetimeFigureOut">
              <a:rPr lang="ru-RU" smtClean="0"/>
              <a:pPr/>
              <a:t>12.09.2017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30A07-5C88-4DFC-B76C-3807B5EF4B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8189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B7E7D-2F9E-4E43-82CB-05067EE2F33C}" type="datetimeFigureOut">
              <a:rPr lang="ru-RU" smtClean="0"/>
              <a:pPr/>
              <a:t>12.09.2017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30A07-5C88-4DFC-B76C-3807B5EF4B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4118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B7E7D-2F9E-4E43-82CB-05067EE2F33C}" type="datetimeFigureOut">
              <a:rPr lang="ru-RU" smtClean="0"/>
              <a:pPr/>
              <a:t>12.09.2017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30A07-5C88-4DFC-B76C-3807B5EF4B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608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B7E7D-2F9E-4E43-82CB-05067EE2F33C}" type="datetimeFigureOut">
              <a:rPr lang="ru-RU" smtClean="0"/>
              <a:pPr/>
              <a:t>12.09.2017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30A07-5C88-4DFC-B76C-3807B5EF4B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677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B7E7D-2F9E-4E43-82CB-05067EE2F33C}" type="datetimeFigureOut">
              <a:rPr lang="ru-RU" smtClean="0"/>
              <a:pPr/>
              <a:t>12.09.2017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30A07-5C88-4DFC-B76C-3807B5EF4B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7206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B7E7D-2F9E-4E43-82CB-05067EE2F33C}" type="datetimeFigureOut">
              <a:rPr lang="ru-RU" smtClean="0"/>
              <a:pPr/>
              <a:t>12.09.2017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30A07-5C88-4DFC-B76C-3807B5EF4B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021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B7E7D-2F9E-4E43-82CB-05067EE2F33C}" type="datetimeFigureOut">
              <a:rPr lang="ru-RU" smtClean="0"/>
              <a:pPr/>
              <a:t>12.09.2017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30A07-5C88-4DFC-B76C-3807B5EF4B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0740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B7E7D-2F9E-4E43-82CB-05067EE2F33C}" type="datetimeFigureOut">
              <a:rPr lang="ru-RU" smtClean="0"/>
              <a:pPr/>
              <a:t>12.09.2017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30A07-5C88-4DFC-B76C-3807B5EF4B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96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B7E7D-2F9E-4E43-82CB-05067EE2F33C}" type="datetimeFigureOut">
              <a:rPr lang="ru-RU" smtClean="0"/>
              <a:pPr/>
              <a:t>12.09.2017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30A07-5C88-4DFC-B76C-3807B5EF4B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3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14" y="-27384"/>
            <a:ext cx="9165271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25676" y="2658272"/>
            <a:ext cx="6480720" cy="162656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НАШЕ ЛЕТО 2017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3486" y="1556792"/>
            <a:ext cx="57450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Группа «Гномики»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841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static4.depositphotos.com/1002457/330/v/950/depositphotos_3307072-stock-illustration-bright-sum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69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138139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!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836712"/>
            <a:ext cx="4680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 Black" pitchFamily="34" charset="0"/>
              </a:rPr>
              <a:t>Песочница</a:t>
            </a:r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, песочница,</a:t>
            </a:r>
            <a:br>
              <a:rPr lang="ru-RU" sz="24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В песке вся детвора.</a:t>
            </a:r>
            <a:br>
              <a:rPr lang="ru-RU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Построить домик хочется,</a:t>
            </a:r>
            <a:br>
              <a:rPr lang="ru-RU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Забавная игра.</a:t>
            </a:r>
            <a:br>
              <a:rPr lang="ru-RU" dirty="0">
                <a:solidFill>
                  <a:srgbClr val="FF0000"/>
                </a:solidFill>
                <a:latin typeface="Arial Black" pitchFamily="34" charset="0"/>
              </a:rPr>
            </a:b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066"/>
          <a:stretch/>
        </p:blipFill>
        <p:spPr bwMode="auto">
          <a:xfrm>
            <a:off x="435576" y="2317042"/>
            <a:ext cx="2679233" cy="366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2264" y="2204864"/>
            <a:ext cx="3467257" cy="1950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2208"/>
            <a:ext cx="3300874" cy="1856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7476" y="4293096"/>
            <a:ext cx="3769077" cy="2120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1261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static4.depositphotos.com/1002457/330/v/950/depositphotos_3307072-stock-illustration-bright-sum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69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031" y="548680"/>
            <a:ext cx="4480498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0648" y="1268760"/>
            <a:ext cx="4470149" cy="2514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8061" y="4193339"/>
            <a:ext cx="4485613" cy="2523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068" b="24359"/>
          <a:stretch/>
        </p:blipFill>
        <p:spPr bwMode="auto">
          <a:xfrm>
            <a:off x="555738" y="3466044"/>
            <a:ext cx="3096344" cy="3224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5616" y="50343"/>
            <a:ext cx="3804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 Black" pitchFamily="34" charset="0"/>
              </a:rPr>
              <a:t>осьминог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2120" y="485964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 Black" pitchFamily="34" charset="0"/>
              </a:rPr>
              <a:t>ромашка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7151" y="3731674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 Black" pitchFamily="34" charset="0"/>
              </a:rPr>
              <a:t>замок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1579" y="3035654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 Black" pitchFamily="34" charset="0"/>
              </a:rPr>
              <a:t>ежик</a:t>
            </a:r>
            <a:endParaRPr lang="ru-RU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830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atic4.depositphotos.com/1002457/330/v/950/depositphotos_3307072-stock-illustration-bright-sum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69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2656"/>
            <a:ext cx="4803820" cy="2702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358" y="3469005"/>
            <a:ext cx="5196208" cy="2922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1452897"/>
            <a:ext cx="310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 Black" pitchFamily="34" charset="0"/>
              </a:rPr>
              <a:t>Дружный город</a:t>
            </a:r>
            <a:endParaRPr lang="ru-RU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979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atic4.depositphotos.com/1002457/330/v/950/depositphotos_3307072-stock-illustration-bright-sum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69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476672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Изба  -  Читальня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80" y="1772816"/>
            <a:ext cx="6192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Книга – верный, </a:t>
            </a:r>
            <a:endParaRPr lang="ru-RU" b="1" dirty="0" smtClean="0"/>
          </a:p>
          <a:p>
            <a:r>
              <a:rPr lang="ru-RU" b="1" dirty="0" smtClean="0"/>
              <a:t>Книга </a:t>
            </a:r>
            <a:r>
              <a:rPr lang="ru-RU" b="1" dirty="0"/>
              <a:t>– первый, </a:t>
            </a:r>
            <a:endParaRPr lang="ru-RU" b="1" dirty="0" smtClean="0"/>
          </a:p>
          <a:p>
            <a:r>
              <a:rPr lang="ru-RU" b="1" dirty="0" smtClean="0"/>
              <a:t>Книга </a:t>
            </a:r>
            <a:r>
              <a:rPr lang="ru-RU" b="1" dirty="0"/>
              <a:t>– лучший друг ребят. </a:t>
            </a:r>
            <a:endParaRPr lang="ru-RU" b="1" dirty="0" smtClean="0"/>
          </a:p>
          <a:p>
            <a:r>
              <a:rPr lang="ru-RU" b="1" dirty="0" smtClean="0"/>
              <a:t>Нам </a:t>
            </a:r>
            <a:r>
              <a:rPr lang="ru-RU" b="1" dirty="0"/>
              <a:t>никак нельзя без книжки, </a:t>
            </a:r>
            <a:endParaRPr lang="ru-RU" b="1" dirty="0" smtClean="0"/>
          </a:p>
          <a:p>
            <a:r>
              <a:rPr lang="ru-RU" b="1" dirty="0" smtClean="0"/>
              <a:t>Нам </a:t>
            </a:r>
            <a:r>
              <a:rPr lang="ru-RU" b="1" dirty="0"/>
              <a:t>никак нельзя без книжки! </a:t>
            </a:r>
            <a:endParaRPr lang="ru-RU" b="1" dirty="0" smtClean="0"/>
          </a:p>
          <a:p>
            <a:r>
              <a:rPr lang="ru-RU" b="1" smtClean="0"/>
              <a:t>Все </a:t>
            </a:r>
            <a:r>
              <a:rPr lang="ru-RU" b="1" dirty="0"/>
              <a:t>ребята говорят. </a:t>
            </a:r>
          </a:p>
        </p:txBody>
      </p:sp>
    </p:spTree>
    <p:extLst>
      <p:ext uri="{BB962C8B-B14F-4D97-AF65-F5344CB8AC3E}">
        <p14:creationId xmlns:p14="http://schemas.microsoft.com/office/powerpoint/2010/main" xmlns="" val="395312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static4.depositphotos.com/1002457/330/v/950/depositphotos_3307072-stock-illustration-bright-sum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69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69" y="1066428"/>
            <a:ext cx="2555916" cy="4752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0846" y="1340768"/>
            <a:ext cx="4143505" cy="23307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408517" y="188640"/>
            <a:ext cx="62989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Игры и развлечения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1963" y="2492896"/>
            <a:ext cx="2400214" cy="42670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14942" y="4714884"/>
            <a:ext cx="371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Летом – множество занятий:</a:t>
            </a:r>
            <a:br>
              <a:rPr lang="ru-RU" sz="16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Плавай, бегай, загорай…</a:t>
            </a:r>
            <a:br>
              <a:rPr lang="ru-RU" sz="16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И других мероприятий</a:t>
            </a:r>
            <a:br>
              <a:rPr lang="ru-RU" sz="16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Много очень; лето – рай!</a:t>
            </a:r>
            <a:endParaRPr lang="ru-RU" sz="1600" b="1" dirty="0">
              <a:solidFill>
                <a:srgbClr val="FF0000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309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atic4.depositphotos.com/1002457/330/v/950/depositphotos_3307072-stock-illustration-bright-sum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69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51772" y="188640"/>
            <a:ext cx="4280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Солнце встало высоко,</a:t>
            </a:r>
            <a:br>
              <a:rPr lang="ru-RU" dirty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Стало на земле тепло,</a:t>
            </a:r>
            <a:br>
              <a:rPr lang="ru-RU" dirty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В ясный день пойдем гулять,</a:t>
            </a:r>
            <a:br>
              <a:rPr lang="ru-RU" dirty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Прыгать, бегать, загорать!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2952327" cy="5248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132856"/>
            <a:ext cx="5254643" cy="2955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4382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atic4.depositphotos.com/1002457/330/v/950/depositphotos_3307072-stock-illustration-bright-sum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69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669" y="404664"/>
            <a:ext cx="3888431" cy="2187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9433" y="369410"/>
            <a:ext cx="4039293" cy="2272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1" y="2721113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 Black" pitchFamily="34" charset="0"/>
              </a:rPr>
              <a:t>Время даром не теряли</a:t>
            </a:r>
          </a:p>
          <a:p>
            <a:r>
              <a:rPr lang="ru-RU" sz="2000" dirty="0" smtClean="0">
                <a:latin typeface="Arial Black" pitchFamily="34" charset="0"/>
              </a:rPr>
              <a:t>Клеили, лепили, рисовали.</a:t>
            </a:r>
            <a:endParaRPr lang="ru-RU" sz="2000" dirty="0">
              <a:latin typeface="Arial Black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535" y="3936981"/>
            <a:ext cx="3995955" cy="2247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924944"/>
            <a:ext cx="2088232" cy="3712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9422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4.depositphotos.com/1002457/330/v/950/depositphotos_3307072-stock-illustration-bright-summ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69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3168" y="1390387"/>
            <a:ext cx="2352236" cy="418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325550"/>
            <a:ext cx="2428891" cy="431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2357430"/>
            <a:ext cx="245121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1500166" y="285728"/>
            <a:ext cx="6732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Песочная мастерская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4.depositphotos.com/1002457/330/v/950/depositphotos_3307072-stock-illustration-bright-sum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69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 cstate="print"/>
          <a:srcRect t="12784" b="10511"/>
          <a:stretch>
            <a:fillRect/>
          </a:stretch>
        </p:blipFill>
        <p:spPr bwMode="auto">
          <a:xfrm>
            <a:off x="6734159" y="3571852"/>
            <a:ext cx="240984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500306"/>
            <a:ext cx="2143140" cy="381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1500174"/>
            <a:ext cx="2143140" cy="381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57166"/>
            <a:ext cx="2210113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pptbackgrounds.org/uploads/beautiful-blue-sky-grass-spellbook-powerpoint-background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501" b="7696"/>
          <a:stretch/>
        </p:blipFill>
        <p:spPr bwMode="auto">
          <a:xfrm>
            <a:off x="-14037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49976" y="404664"/>
            <a:ext cx="58326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Сегодня </a:t>
            </a:r>
            <a:r>
              <a:rPr lang="ru-RU" b="1" dirty="0">
                <a:latin typeface="Monotype Corsiva" pitchFamily="66" charset="0"/>
              </a:rPr>
              <a:t>трудно обойтись без поддержки родителей. Вот и в благоустройстве участка нам помогали родители. Родительский комитет организовал пап наших детей, они убрали </a:t>
            </a:r>
            <a:r>
              <a:rPr lang="ru-RU" b="1" dirty="0" smtClean="0">
                <a:latin typeface="Monotype Corsiva" pitchFamily="66" charset="0"/>
              </a:rPr>
              <a:t>старые железные конструкции </a:t>
            </a:r>
            <a:r>
              <a:rPr lang="ru-RU" b="1" dirty="0">
                <a:latin typeface="Monotype Corsiva" pitchFamily="66" charset="0"/>
              </a:rPr>
              <a:t>и установили </a:t>
            </a:r>
            <a:r>
              <a:rPr lang="ru-RU" b="1" dirty="0" smtClean="0">
                <a:latin typeface="Monotype Corsiva" pitchFamily="66" charset="0"/>
              </a:rPr>
              <a:t>новые клумбы. Затем </a:t>
            </a:r>
            <a:r>
              <a:rPr lang="ru-RU" b="1" dirty="0">
                <a:latin typeface="Monotype Corsiva" pitchFamily="66" charset="0"/>
              </a:rPr>
              <a:t>подключились мамы, они помогли – все выкрасили в </a:t>
            </a:r>
            <a:r>
              <a:rPr lang="ru-RU" b="1" dirty="0" smtClean="0">
                <a:latin typeface="Monotype Corsiva" pitchFamily="66" charset="0"/>
              </a:rPr>
              <a:t>яркие </a:t>
            </a:r>
            <a:r>
              <a:rPr lang="ru-RU" b="1" dirty="0">
                <a:latin typeface="Monotype Corsiva" pitchFamily="66" charset="0"/>
              </a:rPr>
              <a:t>цвета. Теперь у нас красиво! </a:t>
            </a:r>
            <a:endParaRPr lang="ru-RU" b="1" dirty="0" smtClean="0">
              <a:latin typeface="Monotype Corsiva" pitchFamily="66" charset="0"/>
            </a:endParaRPr>
          </a:p>
          <a:p>
            <a:r>
              <a:rPr lang="ru-RU" b="1" dirty="0">
                <a:latin typeface="Monotype Corsiva" pitchFamily="66" charset="0"/>
              </a:rPr>
              <a:t>Воспитатели  и дети  </a:t>
            </a:r>
            <a:r>
              <a:rPr lang="ru-RU" b="1" dirty="0" smtClean="0">
                <a:latin typeface="Monotype Corsiva" pitchFamily="66" charset="0"/>
              </a:rPr>
              <a:t>выражают </a:t>
            </a:r>
            <a:r>
              <a:rPr lang="ru-RU" b="1" dirty="0">
                <a:latin typeface="Monotype Corsiva" pitchFamily="66" charset="0"/>
              </a:rPr>
              <a:t>благодарность всем родителям за активное участие в подготовке участка группы к летне-оздоровительному сезону</a:t>
            </a:r>
            <a:r>
              <a:rPr lang="ru-RU" b="1" dirty="0" smtClean="0">
                <a:latin typeface="Monotype Corsiva" pitchFamily="66" charset="0"/>
              </a:rPr>
              <a:t>.</a:t>
            </a:r>
          </a:p>
          <a:p>
            <a:r>
              <a:rPr lang="ru-RU" b="1" dirty="0" err="1" smtClean="0">
                <a:latin typeface="Monotype Corsiva" pitchFamily="66" charset="0"/>
              </a:rPr>
              <a:t>Лобаковым</a:t>
            </a:r>
            <a:r>
              <a:rPr lang="ru-RU" b="1" dirty="0" smtClean="0">
                <a:latin typeface="Monotype Corsiva" pitchFamily="66" charset="0"/>
              </a:rPr>
              <a:t> Дарье Евгеньевне, Илье</a:t>
            </a:r>
          </a:p>
          <a:p>
            <a:r>
              <a:rPr lang="ru-RU" b="1" dirty="0" smtClean="0">
                <a:latin typeface="Monotype Corsiva" pitchFamily="66" charset="0"/>
              </a:rPr>
              <a:t>Орешкиной Ольге Геннадьевне</a:t>
            </a:r>
          </a:p>
          <a:p>
            <a:r>
              <a:rPr lang="ru-RU" b="1" dirty="0" smtClean="0">
                <a:latin typeface="Monotype Corsiva" pitchFamily="66" charset="0"/>
              </a:rPr>
              <a:t>Басову</a:t>
            </a:r>
          </a:p>
          <a:p>
            <a:r>
              <a:rPr lang="ru-RU" b="1" dirty="0" smtClean="0">
                <a:latin typeface="Monotype Corsiva" pitchFamily="66" charset="0"/>
              </a:rPr>
              <a:t>Морозову</a:t>
            </a:r>
          </a:p>
          <a:p>
            <a:r>
              <a:rPr lang="ru-RU" b="1" dirty="0" err="1" smtClean="0">
                <a:latin typeface="Monotype Corsiva" pitchFamily="66" charset="0"/>
              </a:rPr>
              <a:t>Шмариной</a:t>
            </a:r>
            <a:r>
              <a:rPr lang="ru-RU" b="1" dirty="0" smtClean="0">
                <a:latin typeface="Monotype Corsiva" pitchFamily="66" charset="0"/>
              </a:rPr>
              <a:t>  Марине</a:t>
            </a:r>
          </a:p>
          <a:p>
            <a:r>
              <a:rPr lang="ru-RU" b="1" dirty="0" smtClean="0">
                <a:latin typeface="Monotype Corsiva" pitchFamily="66" charset="0"/>
              </a:rPr>
              <a:t>Соколовым  Екатерине Валерьевне</a:t>
            </a:r>
          </a:p>
          <a:p>
            <a:r>
              <a:rPr lang="ru-RU" b="1" dirty="0" smtClean="0">
                <a:latin typeface="Monotype Corsiva" pitchFamily="66" charset="0"/>
              </a:rPr>
              <a:t>Смирновой Екатерине Валерьевне</a:t>
            </a:r>
          </a:p>
          <a:p>
            <a:r>
              <a:rPr lang="ru-RU" b="1" dirty="0" err="1" smtClean="0">
                <a:latin typeface="Monotype Corsiva" pitchFamily="66" charset="0"/>
              </a:rPr>
              <a:t>Коробкову</a:t>
            </a:r>
            <a:r>
              <a:rPr lang="ru-RU" b="1" smtClean="0">
                <a:latin typeface="Monotype Corsiva" pitchFamily="66" charset="0"/>
              </a:rPr>
              <a:t>  Дмитрию</a:t>
            </a:r>
            <a:endParaRPr lang="ru-RU" b="1" dirty="0" smtClean="0">
              <a:latin typeface="Monotype Corsiva" pitchFamily="66" charset="0"/>
            </a:endParaRPr>
          </a:p>
          <a:p>
            <a:r>
              <a:rPr lang="ru-RU" b="1" dirty="0" err="1" smtClean="0">
                <a:latin typeface="Monotype Corsiva" pitchFamily="66" charset="0"/>
              </a:rPr>
              <a:t>Новак</a:t>
            </a:r>
            <a:r>
              <a:rPr lang="ru-RU" b="1" dirty="0" smtClean="0">
                <a:latin typeface="Monotype Corsiva" pitchFamily="66" charset="0"/>
              </a:rPr>
              <a:t> Дмитрию Евгеньевичу</a:t>
            </a:r>
          </a:p>
          <a:p>
            <a:r>
              <a:rPr lang="ru-RU" b="1" dirty="0" err="1" smtClean="0">
                <a:latin typeface="Monotype Corsiva" pitchFamily="66" charset="0"/>
              </a:rPr>
              <a:t>Сафиулину</a:t>
            </a:r>
            <a:r>
              <a:rPr lang="ru-RU" b="1" dirty="0" smtClean="0">
                <a:latin typeface="Monotype Corsiva" pitchFamily="66" charset="0"/>
              </a:rPr>
              <a:t>  Алексею </a:t>
            </a:r>
            <a:r>
              <a:rPr lang="ru-RU" b="1" dirty="0" err="1" smtClean="0">
                <a:latin typeface="Monotype Corsiva" pitchFamily="66" charset="0"/>
              </a:rPr>
              <a:t>Минхановичу</a:t>
            </a:r>
            <a:endParaRPr lang="ru-RU" b="1" dirty="0" smtClean="0">
              <a:latin typeface="Monotype Corsiva" pitchFamily="66" charset="0"/>
            </a:endParaRPr>
          </a:p>
          <a:p>
            <a:r>
              <a:rPr lang="ru-RU" b="1" dirty="0" smtClean="0">
                <a:latin typeface="Monotype Corsiva" pitchFamily="66" charset="0"/>
              </a:rPr>
              <a:t>Чудиным</a:t>
            </a:r>
            <a:endParaRPr lang="ru-RU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200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4.depositphotos.com/1002457/330/v/950/depositphotos_3307072-stock-illustration-bright-sum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69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1844824"/>
            <a:ext cx="75608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 Black" pitchFamily="34" charset="0"/>
              </a:rPr>
              <a:t>В детском саду этим летом проходил конкурс-смотр на лучшее оформление участка.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Наши задачи:</a:t>
            </a:r>
          </a:p>
          <a:p>
            <a:pPr algn="just"/>
            <a:r>
              <a:rPr lang="ru-RU" sz="2000" dirty="0" smtClean="0">
                <a:latin typeface="Arial Black" pitchFamily="34" charset="0"/>
              </a:rPr>
              <a:t>--- объединение </a:t>
            </a:r>
            <a:r>
              <a:rPr lang="ru-RU" sz="2000" dirty="0">
                <a:latin typeface="Arial Black" pitchFamily="34" charset="0"/>
              </a:rPr>
              <a:t>усилий родителей и </a:t>
            </a:r>
            <a:r>
              <a:rPr lang="ru-RU" sz="2000" dirty="0" smtClean="0">
                <a:latin typeface="Arial Black" pitchFamily="34" charset="0"/>
              </a:rPr>
              <a:t>воспитателей</a:t>
            </a:r>
            <a:r>
              <a:rPr lang="ru-RU" sz="2000" dirty="0">
                <a:latin typeface="Arial Black" pitchFamily="34" charset="0"/>
              </a:rPr>
              <a:t>  по благоустройству прогулочной площадки;</a:t>
            </a:r>
          </a:p>
          <a:p>
            <a:pPr algn="just"/>
            <a:r>
              <a:rPr lang="ru-RU" sz="2000" dirty="0">
                <a:latin typeface="Arial Black" pitchFamily="34" charset="0"/>
              </a:rPr>
              <a:t>— улучшение художественного </a:t>
            </a:r>
            <a:r>
              <a:rPr lang="ru-RU" sz="2000" b="1" dirty="0">
                <a:latin typeface="Arial Black" pitchFamily="34" charset="0"/>
              </a:rPr>
              <a:t>оформления </a:t>
            </a:r>
            <a:r>
              <a:rPr lang="ru-RU" sz="2000" b="1" dirty="0" smtClean="0">
                <a:latin typeface="Arial Black" pitchFamily="34" charset="0"/>
              </a:rPr>
              <a:t>участка</a:t>
            </a:r>
            <a:r>
              <a:rPr lang="ru-RU" sz="2000" dirty="0" smtClean="0">
                <a:latin typeface="Arial Black" pitchFamily="34" charset="0"/>
              </a:rPr>
              <a:t>.</a:t>
            </a:r>
            <a:endParaRPr lang="ru-RU" sz="2000" dirty="0">
              <a:latin typeface="Arial Black" pitchFamily="34" charset="0"/>
            </a:endParaRPr>
          </a:p>
          <a:p>
            <a:pPr algn="just"/>
            <a:r>
              <a:rPr lang="ru-RU" sz="2000" dirty="0">
                <a:latin typeface="Arial Black" pitchFamily="34" charset="0"/>
              </a:rPr>
              <a:t>— создание комфортных условий для развития личности ребенка;</a:t>
            </a:r>
          </a:p>
          <a:p>
            <a:pPr algn="just"/>
            <a:r>
              <a:rPr lang="ru-RU" sz="2000" dirty="0">
                <a:latin typeface="Arial Black" pitchFamily="34" charset="0"/>
              </a:rPr>
              <a:t>— активизация творческого потенциала родителей и педагогов;</a:t>
            </a:r>
          </a:p>
          <a:p>
            <a:pPr algn="just"/>
            <a:r>
              <a:rPr lang="ru-RU" sz="2000" dirty="0">
                <a:latin typeface="Arial Black" pitchFamily="34" charset="0"/>
              </a:rPr>
              <a:t>— воспитание бережного отношения к окружающему миру</a:t>
            </a:r>
            <a:r>
              <a:rPr lang="ru-RU" sz="2000" dirty="0" smtClean="0">
                <a:latin typeface="Arial Black" pitchFamily="34" charset="0"/>
              </a:rPr>
              <a:t>.</a:t>
            </a:r>
            <a:endParaRPr lang="ru-RU" sz="2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1790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atic4.depositphotos.com/1002457/330/v/950/depositphotos_3307072-stock-illustration-bright-sum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69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188640"/>
            <a:ext cx="69127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Arial Black" pitchFamily="34" charset="0"/>
              </a:rPr>
              <a:t>Совсем </a:t>
            </a:r>
            <a:r>
              <a:rPr lang="ru-RU" dirty="0">
                <a:latin typeface="Arial Black" pitchFamily="34" charset="0"/>
              </a:rPr>
              <a:t>недавно  </a:t>
            </a:r>
            <a:r>
              <a:rPr lang="ru-RU" dirty="0" smtClean="0">
                <a:latin typeface="Arial Black" pitchFamily="34" charset="0"/>
              </a:rPr>
              <a:t>у нас </a:t>
            </a:r>
            <a:r>
              <a:rPr lang="ru-RU" dirty="0">
                <a:latin typeface="Arial Black" pitchFamily="34" charset="0"/>
              </a:rPr>
              <a:t>"поселилась" пара добрых </a:t>
            </a:r>
            <a:r>
              <a:rPr lang="ru-RU" b="1" dirty="0">
                <a:latin typeface="Arial Black" pitchFamily="34" charset="0"/>
              </a:rPr>
              <a:t>гномов</a:t>
            </a:r>
            <a:r>
              <a:rPr lang="ru-RU" dirty="0">
                <a:latin typeface="Arial Black" pitchFamily="34" charset="0"/>
              </a:rPr>
              <a:t>. Этих сказочных человечков </a:t>
            </a:r>
            <a:r>
              <a:rPr lang="ru-RU" dirty="0" smtClean="0">
                <a:latin typeface="Arial Black" pitchFamily="34" charset="0"/>
              </a:rPr>
              <a:t>мы сделали </a:t>
            </a:r>
            <a:r>
              <a:rPr lang="ru-RU" dirty="0">
                <a:latin typeface="Arial Black" pitchFamily="34" charset="0"/>
              </a:rPr>
              <a:t>для </a:t>
            </a:r>
            <a:r>
              <a:rPr lang="ru-RU" b="1" dirty="0">
                <a:latin typeface="Arial Black" pitchFamily="34" charset="0"/>
              </a:rPr>
              <a:t>украшения </a:t>
            </a:r>
            <a:r>
              <a:rPr lang="ru-RU" b="1" dirty="0" smtClean="0">
                <a:latin typeface="Arial Black" pitchFamily="34" charset="0"/>
              </a:rPr>
              <a:t>клумб </a:t>
            </a:r>
            <a:r>
              <a:rPr lang="ru-RU" b="1" dirty="0">
                <a:latin typeface="Arial Black" pitchFamily="34" charset="0"/>
              </a:rPr>
              <a:t>на участке нашего детского сада</a:t>
            </a:r>
            <a:r>
              <a:rPr lang="ru-RU" dirty="0">
                <a:latin typeface="Arial Black" pitchFamily="34" charset="0"/>
              </a:rPr>
              <a:t>. </a:t>
            </a:r>
            <a:endParaRPr lang="ru-RU" dirty="0" smtClean="0">
              <a:latin typeface="Arial Black" pitchFamily="34" charset="0"/>
            </a:endParaRPr>
          </a:p>
          <a:p>
            <a:pPr algn="just"/>
            <a:r>
              <a:rPr lang="ru-RU" dirty="0" smtClean="0">
                <a:latin typeface="Arial Black" pitchFamily="34" charset="0"/>
              </a:rPr>
              <a:t>Знакомьтесь</a:t>
            </a:r>
            <a:r>
              <a:rPr lang="ru-RU" dirty="0">
                <a:latin typeface="Arial Black" pitchFamily="34" charset="0"/>
              </a:rPr>
              <a:t> </a:t>
            </a:r>
            <a:r>
              <a:rPr lang="ru-RU" sz="2400" b="1" dirty="0">
                <a:solidFill>
                  <a:srgbClr val="C00000"/>
                </a:solidFill>
                <a:latin typeface="Arial Black" pitchFamily="34" charset="0"/>
              </a:rPr>
              <a:t>Гном </a:t>
            </a:r>
            <a:r>
              <a:rPr lang="ru-RU" sz="2400" b="1" dirty="0" err="1">
                <a:solidFill>
                  <a:srgbClr val="C00000"/>
                </a:solidFill>
                <a:latin typeface="Arial Black" pitchFamily="34" charset="0"/>
              </a:rPr>
              <a:t>Гномыч</a:t>
            </a:r>
            <a:r>
              <a:rPr lang="ru-RU" sz="2400" b="1" dirty="0">
                <a:solidFill>
                  <a:srgbClr val="C00000"/>
                </a:solidFill>
                <a:latin typeface="Arial Black" pitchFamily="34" charset="0"/>
              </a:rPr>
              <a:t> и </a:t>
            </a:r>
            <a:r>
              <a:rPr lang="ru-RU" sz="2400" b="1" dirty="0" err="1">
                <a:solidFill>
                  <a:srgbClr val="C00000"/>
                </a:solidFill>
                <a:latin typeface="Arial Black" pitchFamily="34" charset="0"/>
              </a:rPr>
              <a:t>Гномушка</a:t>
            </a:r>
            <a:r>
              <a:rPr lang="ru-RU" b="1" dirty="0">
                <a:latin typeface="Arial Black" pitchFamily="34" charset="0"/>
              </a:rPr>
              <a:t> </a:t>
            </a:r>
            <a:r>
              <a:rPr lang="ru-RU" dirty="0" smtClean="0">
                <a:latin typeface="Arial Black" pitchFamily="34" charset="0"/>
              </a:rPr>
              <a:t>: заядлые цветоводы.</a:t>
            </a:r>
            <a:endParaRPr lang="ru-RU" dirty="0">
              <a:latin typeface="Arial Black" pitchFamily="34" charset="0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21"/>
          <a:stretch/>
        </p:blipFill>
        <p:spPr bwMode="auto">
          <a:xfrm>
            <a:off x="4558668" y="2081303"/>
            <a:ext cx="2461604" cy="46192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3236" y="2081303"/>
            <a:ext cx="2418764" cy="4619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237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static4.depositphotos.com/1002457/330/v/950/depositphotos_3307072-stock-illustration-bright-sum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69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59727" y="274574"/>
            <a:ext cx="35340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 Black" pitchFamily="34" charset="0"/>
              </a:rPr>
              <a:t>В рыжих тельняшках </a:t>
            </a:r>
            <a:r>
              <a:rPr lang="ru-RU" sz="1600" dirty="0" smtClean="0">
                <a:solidFill>
                  <a:srgbClr val="C00000"/>
                </a:solidFill>
                <a:latin typeface="Arial Black" pitchFamily="34" charset="0"/>
              </a:rPr>
              <a:t>пчёлы</a:t>
            </a:r>
            <a:br>
              <a:rPr lang="ru-RU" sz="1600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Снова командой весёлой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Вдоль по цветочной реке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Утром плывут налегке.</a:t>
            </a:r>
          </a:p>
          <a:p>
            <a:pPr algn="ctr"/>
            <a:r>
              <a:rPr lang="ru-RU" sz="1600" dirty="0" smtClean="0">
                <a:latin typeface="Arial Black" pitchFamily="34" charset="0"/>
              </a:rPr>
              <a:t/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И возвратятся с добычей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В улей родной как обычно.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Мёд принесут золотой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С речки цветочной домой.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10" y="1428736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28596" y="714356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355976" y="3587874"/>
            <a:ext cx="4643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Arial Black" pitchFamily="34" charset="0"/>
              </a:rPr>
              <a:t>Как хочется, чтобы дети с удовольствием шли в детский сад, рассказывая родителям о чудесах, которые их там ждут.</a:t>
            </a:r>
            <a:endParaRPr lang="ru-RU" sz="1600" dirty="0"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634" y="377874"/>
            <a:ext cx="3482270" cy="6190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3093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8486" y="45273"/>
            <a:ext cx="525658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Цветы на участке, это не только эстетика определенной территории, а ещё и положительные эмоции, фактор уюта и тепла, который так необходим нашим воспитанникам</a:t>
            </a:r>
            <a:r>
              <a:rPr lang="ru-RU" sz="2000" b="1" dirty="0" smtClean="0"/>
              <a:t>.</a:t>
            </a:r>
          </a:p>
          <a:p>
            <a:pPr algn="just"/>
            <a:r>
              <a:rPr lang="ru-RU" sz="2000" b="1" dirty="0"/>
              <a:t>А как интересно и любопытно наблюдать за всем процессом, начиная от посадки растения и до пышного цветения.</a:t>
            </a:r>
          </a:p>
          <a:p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80" r="23260"/>
          <a:stretch/>
        </p:blipFill>
        <p:spPr bwMode="auto">
          <a:xfrm>
            <a:off x="5004048" y="2375463"/>
            <a:ext cx="2713454" cy="276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22"/>
          <a:stretch/>
        </p:blipFill>
        <p:spPr bwMode="auto">
          <a:xfrm>
            <a:off x="196782" y="3428563"/>
            <a:ext cx="4660689" cy="2393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507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atic4.depositphotos.com/1002457/330/v/950/depositphotos_3307072-stock-illustration-bright-sum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69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8486" y="45273"/>
            <a:ext cx="52565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Наша клумба - загляденье!</a:t>
            </a:r>
            <a:br>
              <a:rPr lang="ru-RU" b="1" dirty="0"/>
            </a:br>
            <a:r>
              <a:rPr lang="ru-RU" b="1" dirty="0"/>
              <a:t>Полюбуйтесь на неё!</a:t>
            </a:r>
            <a:br>
              <a:rPr lang="ru-RU" b="1" dirty="0"/>
            </a:br>
            <a:r>
              <a:rPr lang="ru-RU" b="1" dirty="0"/>
              <a:t>Поднимает настроенье</a:t>
            </a:r>
            <a:br>
              <a:rPr lang="ru-RU" b="1" dirty="0"/>
            </a:br>
            <a:r>
              <a:rPr lang="ru-RU" b="1" dirty="0"/>
              <a:t>Всем, кто к ней ни подойдёт</a:t>
            </a:r>
            <a:r>
              <a:rPr lang="ru-RU" b="1" dirty="0" smtClean="0"/>
              <a:t>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           Сколько </a:t>
            </a:r>
            <a:r>
              <a:rPr lang="ru-RU" b="1" dirty="0"/>
              <a:t>здесь цветов душистых!</a:t>
            </a:r>
            <a:br>
              <a:rPr lang="ru-RU" b="1" dirty="0"/>
            </a:br>
            <a:r>
              <a:rPr lang="ru-RU" b="1" dirty="0" smtClean="0"/>
              <a:t>           Сколько </a:t>
            </a:r>
            <a:r>
              <a:rPr lang="ru-RU" b="1" dirty="0"/>
              <a:t>нежных лепестков:</a:t>
            </a:r>
            <a:br>
              <a:rPr lang="ru-RU" b="1" dirty="0"/>
            </a:br>
            <a:r>
              <a:rPr lang="ru-RU" b="1" dirty="0" smtClean="0"/>
              <a:t>           Шелковистых </a:t>
            </a:r>
            <a:r>
              <a:rPr lang="ru-RU" b="1" dirty="0"/>
              <a:t>и пушистых.</a:t>
            </a:r>
            <a:br>
              <a:rPr lang="ru-RU" b="1" dirty="0"/>
            </a:br>
            <a:r>
              <a:rPr lang="ru-RU" b="1" dirty="0" smtClean="0"/>
              <a:t>           Тонких</a:t>
            </a:r>
            <a:r>
              <a:rPr lang="ru-RU" b="1" dirty="0"/>
              <a:t>, гибких стебельков</a:t>
            </a:r>
            <a:r>
              <a:rPr lang="ru-RU" b="1" dirty="0" smtClean="0"/>
              <a:t>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Столько красок уместилось,</a:t>
            </a:r>
            <a:br>
              <a:rPr lang="ru-RU" b="1" dirty="0"/>
            </a:br>
            <a:r>
              <a:rPr lang="ru-RU" b="1" dirty="0"/>
              <a:t>Просто глаз не оторвать!</a:t>
            </a:r>
            <a:br>
              <a:rPr lang="ru-RU" b="1" dirty="0"/>
            </a:br>
            <a:r>
              <a:rPr lang="ru-RU" b="1" dirty="0"/>
              <a:t>Будто радуга спустилась</a:t>
            </a:r>
            <a:br>
              <a:rPr lang="ru-RU" b="1" dirty="0"/>
            </a:br>
            <a:r>
              <a:rPr lang="ru-RU" b="1" dirty="0"/>
              <a:t>К нам цветы разрисовать</a:t>
            </a:r>
            <a:r>
              <a:rPr lang="ru-RU" b="1" dirty="0" smtClean="0"/>
              <a:t>.,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           Мы цветочки рвать не будем,</a:t>
            </a:r>
            <a:br>
              <a:rPr lang="ru-RU" b="1" dirty="0" smtClean="0"/>
            </a:br>
            <a:r>
              <a:rPr lang="ru-RU" b="1" dirty="0" smtClean="0"/>
              <a:t>           И </a:t>
            </a:r>
            <a:r>
              <a:rPr lang="ru-RU" b="1" dirty="0"/>
              <a:t>другим сказать спешим:</a:t>
            </a:r>
            <a:br>
              <a:rPr lang="ru-RU" b="1" dirty="0"/>
            </a:br>
            <a:r>
              <a:rPr lang="ru-RU" b="1" dirty="0" smtClean="0"/>
              <a:t>           Пусть </a:t>
            </a:r>
            <a:r>
              <a:rPr lang="ru-RU" b="1" dirty="0"/>
              <a:t>приносят радость людям,</a:t>
            </a:r>
            <a:br>
              <a:rPr lang="ru-RU" b="1" dirty="0"/>
            </a:br>
            <a:r>
              <a:rPr lang="ru-RU" b="1" dirty="0" smtClean="0"/>
              <a:t>           Всем </a:t>
            </a:r>
            <a:r>
              <a:rPr lang="ru-RU" b="1" dirty="0"/>
              <a:t>- и крохам, и </a:t>
            </a:r>
            <a:r>
              <a:rPr lang="ru-RU" b="1" dirty="0" smtClean="0"/>
              <a:t>большим.</a:t>
            </a:r>
            <a:endParaRPr lang="ru-RU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295"/>
          <a:stretch/>
        </p:blipFill>
        <p:spPr bwMode="auto">
          <a:xfrm>
            <a:off x="234145" y="4546221"/>
            <a:ext cx="4994959" cy="224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86" b="4099"/>
          <a:stretch/>
        </p:blipFill>
        <p:spPr bwMode="auto">
          <a:xfrm>
            <a:off x="4211960" y="1916832"/>
            <a:ext cx="4711097" cy="23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0164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atic4.depositphotos.com/1002457/330/v/950/depositphotos_3307072-stock-illustration-bright-sum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69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24944"/>
            <a:ext cx="4608512" cy="2592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5797557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Arial Black" pitchFamily="34" charset="0"/>
              </a:rPr>
              <a:t>Для украшения веранды мы использовали диски и тканевые флажки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542" y="585553"/>
            <a:ext cx="5508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 Black" pitchFamily="34" charset="0"/>
              </a:rPr>
              <a:t>Старые вещи часто могут послужить </a:t>
            </a:r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dirty="0" smtClean="0">
                <a:latin typeface="Arial Black" pitchFamily="34" charset="0"/>
              </a:rPr>
              <a:t>основой </a:t>
            </a:r>
            <a:r>
              <a:rPr lang="ru-RU" dirty="0">
                <a:latin typeface="Arial Black" pitchFamily="34" charset="0"/>
              </a:rPr>
              <a:t>для новых идей.</a:t>
            </a:r>
            <a:r>
              <a:rPr lang="ru-RU" dirty="0"/>
              <a:t> 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7212" y="1431989"/>
            <a:ext cx="2246636" cy="39940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5312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tatic4.depositphotos.com/1002457/330/v/950/depositphotos_3307072-stock-illustration-bright-sum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69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9194" y="8430"/>
            <a:ext cx="5328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Приучай себя к порядку -</a:t>
            </a:r>
            <a:br>
              <a:rPr lang="ru-RU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Делай каждый день </a:t>
            </a:r>
            <a:r>
              <a:rPr lang="ru-RU" sz="2800" dirty="0">
                <a:solidFill>
                  <a:srgbClr val="FF0000"/>
                </a:solidFill>
                <a:latin typeface="Arial Black" pitchFamily="34" charset="0"/>
              </a:rPr>
              <a:t>зарядку,</a:t>
            </a:r>
            <a:br>
              <a:rPr lang="ru-RU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Смейся веселей,</a:t>
            </a:r>
            <a:br>
              <a:rPr lang="ru-RU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Будешь здоровей.</a:t>
            </a:r>
            <a:br>
              <a:rPr lang="ru-RU" dirty="0">
                <a:solidFill>
                  <a:srgbClr val="FF0000"/>
                </a:solidFill>
                <a:latin typeface="Arial Black" pitchFamily="34" charset="0"/>
              </a:rPr>
            </a:b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3661" y="1672302"/>
            <a:ext cx="4072295" cy="22906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isometricOffAxis2Left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744" y="1639646"/>
            <a:ext cx="3712412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351" y="4118787"/>
            <a:ext cx="4150310" cy="2334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8624" y="4149080"/>
            <a:ext cx="3927332" cy="2209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isometricOffAxis2Lef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492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atic4.depositphotos.com/1002457/330/v/950/depositphotos_3307072-stock-illustration-bright-sum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69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523" y="1700808"/>
            <a:ext cx="4096453" cy="2304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709" y="4136811"/>
            <a:ext cx="4118268" cy="2316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7330" y="1693004"/>
            <a:ext cx="3945150" cy="22191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0191" y="4136810"/>
            <a:ext cx="4118268" cy="2316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28" y="188640"/>
            <a:ext cx="45365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Мы дружные ребята,</a:t>
            </a:r>
            <a:br>
              <a:rPr lang="ru-RU" dirty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Пришли мы в детский сад,</a:t>
            </a:r>
            <a:br>
              <a:rPr lang="ru-RU" dirty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И каждый </a:t>
            </a:r>
            <a:r>
              <a:rPr lang="ru-RU" sz="2400" dirty="0">
                <a:solidFill>
                  <a:srgbClr val="002060"/>
                </a:solidFill>
                <a:latin typeface="Arial Black" pitchFamily="34" charset="0"/>
              </a:rPr>
              <a:t>физкультурой</a:t>
            </a:r>
            <a:br>
              <a:rPr lang="ru-RU" sz="2400" dirty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Заняться очень рад!</a:t>
            </a:r>
          </a:p>
        </p:txBody>
      </p:sp>
    </p:spTree>
    <p:extLst>
      <p:ext uri="{BB962C8B-B14F-4D97-AF65-F5344CB8AC3E}">
        <p14:creationId xmlns:p14="http://schemas.microsoft.com/office/powerpoint/2010/main" xmlns="" val="426510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213</Words>
  <Application>Microsoft Office PowerPoint</Application>
  <PresentationFormat>Экран (4:3)</PresentationFormat>
  <Paragraphs>56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Сеня</dc:creator>
  <cp:lastModifiedBy>User</cp:lastModifiedBy>
  <cp:revision>46</cp:revision>
  <dcterms:created xsi:type="dcterms:W3CDTF">2017-08-08T18:52:38Z</dcterms:created>
  <dcterms:modified xsi:type="dcterms:W3CDTF">2017-09-12T09:17:47Z</dcterms:modified>
</cp:coreProperties>
</file>