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66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052736"/>
            <a:ext cx="7128792" cy="189436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Возрастные особенности детей 4-5 лет</a:t>
            </a:r>
            <a:endParaRPr lang="ru-RU" sz="5400" dirty="0"/>
          </a:p>
        </p:txBody>
      </p:sp>
      <p:pic>
        <p:nvPicPr>
          <p:cNvPr id="100354" name="Picture 2" descr="https://avatars.mds.yandex.net/get-pdb/1365646/bcf86e01-f53e-4b2f-b138-df369b2ff05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46168"/>
            <a:ext cx="5688632" cy="3711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99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183271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788" y="14290"/>
            <a:ext cx="9158788" cy="6869092"/>
          </a:xfrm>
        </p:spPr>
      </p:pic>
    </p:spTree>
    <p:extLst>
      <p:ext uri="{BB962C8B-B14F-4D97-AF65-F5344CB8AC3E}">
        <p14:creationId xmlns:p14="http://schemas.microsoft.com/office/powerpoint/2010/main" xmlns="" val="135179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537" y="12556"/>
            <a:ext cx="9127258" cy="6845444"/>
          </a:xfrm>
        </p:spPr>
      </p:pic>
    </p:spTree>
    <p:extLst>
      <p:ext uri="{BB962C8B-B14F-4D97-AF65-F5344CB8AC3E}">
        <p14:creationId xmlns:p14="http://schemas.microsoft.com/office/powerpoint/2010/main" xmlns="" val="2108720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203039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5" y="-7394"/>
            <a:ext cx="9153858" cy="6865394"/>
          </a:xfrm>
        </p:spPr>
      </p:pic>
    </p:spTree>
    <p:extLst>
      <p:ext uri="{BB962C8B-B14F-4D97-AF65-F5344CB8AC3E}">
        <p14:creationId xmlns:p14="http://schemas.microsoft.com/office/powerpoint/2010/main" xmlns="" val="305389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268760"/>
          </a:xfrm>
        </p:spPr>
        <p:txBody>
          <a:bodyPr>
            <a:noAutofit/>
          </a:bodyPr>
          <a:lstStyle/>
          <a:p>
            <a:pPr algn="ctr"/>
            <a:r>
              <a:rPr lang="ru-RU" sz="3500" b="1" dirty="0" smtClean="0"/>
              <a:t>В этом возрасте у вашего ребенка активно проявляются:</a:t>
            </a:r>
            <a:endParaRPr lang="ru-RU" sz="35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496944" cy="48737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Стремление к </a:t>
            </a:r>
            <a:r>
              <a:rPr lang="ru-RU" sz="2800" dirty="0" smtClean="0"/>
              <a:t>самостоятельности</a:t>
            </a:r>
            <a:endParaRPr lang="ru-RU" sz="2800" dirty="0" smtClean="0"/>
          </a:p>
          <a:p>
            <a:r>
              <a:rPr lang="ru-RU" sz="2800" dirty="0" smtClean="0"/>
              <a:t>Ролевые </a:t>
            </a:r>
            <a:r>
              <a:rPr lang="ru-RU" sz="2800" dirty="0" smtClean="0"/>
              <a:t>взаимодействия</a:t>
            </a:r>
            <a:endParaRPr lang="ru-RU" sz="2800" dirty="0" smtClean="0"/>
          </a:p>
          <a:p>
            <a:r>
              <a:rPr lang="ru-RU" sz="2800" dirty="0" smtClean="0"/>
              <a:t>Творческие </a:t>
            </a:r>
            <a:r>
              <a:rPr lang="ru-RU" sz="2800" dirty="0" smtClean="0"/>
              <a:t>способности</a:t>
            </a:r>
            <a:endParaRPr lang="ru-RU" sz="2800" dirty="0" smtClean="0"/>
          </a:p>
          <a:p>
            <a:r>
              <a:rPr lang="ru-RU" sz="2800" dirty="0" smtClean="0"/>
              <a:t>Разделение игровых и реальных </a:t>
            </a:r>
            <a:r>
              <a:rPr lang="ru-RU" sz="2800" dirty="0" smtClean="0"/>
              <a:t>взаимодействий</a:t>
            </a:r>
            <a:endParaRPr lang="ru-RU" sz="2800" dirty="0" smtClean="0"/>
          </a:p>
          <a:p>
            <a:r>
              <a:rPr lang="ru-RU" sz="2800" dirty="0" smtClean="0"/>
              <a:t>Отношения со </a:t>
            </a:r>
            <a:r>
              <a:rPr lang="ru-RU" sz="2800" dirty="0" smtClean="0"/>
              <a:t>сверстниками</a:t>
            </a:r>
            <a:endParaRPr lang="ru-RU" sz="2800" dirty="0" smtClean="0"/>
          </a:p>
          <a:p>
            <a:r>
              <a:rPr lang="ru-RU" sz="2800" dirty="0" smtClean="0"/>
              <a:t>Активная любознательность, которая заставляет детей постоянно задавать вопросы обо всем, что они видят.</a:t>
            </a:r>
            <a:endParaRPr lang="ru-RU" sz="2800" dirty="0"/>
          </a:p>
        </p:txBody>
      </p:sp>
      <p:pic>
        <p:nvPicPr>
          <p:cNvPr id="99330" name="Picture 2" descr="http://www.46sp.detkin-club.ru/images/about/0b4a7a2d06393d80ae64b72e80bc546b_5cee316ddfda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7612" y="5373215"/>
            <a:ext cx="3796795" cy="1516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908720"/>
          </a:xfrm>
        </p:spPr>
        <p:txBody>
          <a:bodyPr>
            <a:noAutofit/>
          </a:bodyPr>
          <a:lstStyle/>
          <a:p>
            <a:pPr algn="ctr"/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774"/>
            <a:ext cx="9144000" cy="68827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92"/>
            <a:ext cx="9146922" cy="6860192"/>
          </a:xfrm>
        </p:spPr>
      </p:pic>
    </p:spTree>
    <p:extLst>
      <p:ext uri="{BB962C8B-B14F-4D97-AF65-F5344CB8AC3E}">
        <p14:creationId xmlns:p14="http://schemas.microsoft.com/office/powerpoint/2010/main" xmlns="" val="308098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15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203169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372149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xmlns="" val="2096757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206715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10"/>
            <a:ext cx="9139986" cy="6854990"/>
          </a:xfrm>
        </p:spPr>
      </p:pic>
    </p:spTree>
    <p:extLst>
      <p:ext uri="{BB962C8B-B14F-4D97-AF65-F5344CB8AC3E}">
        <p14:creationId xmlns:p14="http://schemas.microsoft.com/office/powerpoint/2010/main" xmlns="" val="1316751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</TotalTime>
  <Words>45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Возрастные особенности детей 4-5 лет</vt:lpstr>
      <vt:lpstr>В этом возрасте у вашего ребенка активно проявляются: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 4-5 лет</dc:title>
  <dc:creator>Пользователь</dc:creator>
  <cp:lastModifiedBy>Пользователь</cp:lastModifiedBy>
  <cp:revision>11</cp:revision>
  <dcterms:modified xsi:type="dcterms:W3CDTF">2020-11-18T10:44:33Z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305153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