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90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8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7"/>
            <a:ext cx="7696969" cy="1944415"/>
          </a:xfrm>
        </p:spPr>
        <p:txBody>
          <a:bodyPr/>
          <a:lstStyle/>
          <a:p>
            <a:r>
              <a:rPr lang="ru-RU" alt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«Игровая площадка </a:t>
            </a:r>
            <a:r>
              <a:rPr lang="ru-RU" sz="6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крошек – </a:t>
            </a:r>
            <a:r>
              <a:rPr lang="ru-RU" sz="6000" b="1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капитошек</a:t>
            </a:r>
            <a:r>
              <a:rPr lang="ru-RU" alt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»</a:t>
            </a:r>
            <a:endParaRPr lang="ru-RU" altLang="ru-RU" sz="60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77" y="5301208"/>
            <a:ext cx="6616836" cy="11769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8000"/>
                </a:solidFill>
              </a:rPr>
              <a:t>Воспитатели: Мига </a:t>
            </a:r>
            <a:r>
              <a:rPr lang="ru-RU" dirty="0" smtClean="0">
                <a:solidFill>
                  <a:srgbClr val="008000"/>
                </a:solidFill>
              </a:rPr>
              <a:t>Е.Н.,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8000"/>
                </a:solidFill>
              </a:rPr>
              <a:t>                             </a:t>
            </a:r>
            <a:r>
              <a:rPr lang="ru-RU" dirty="0">
                <a:solidFill>
                  <a:srgbClr val="008000"/>
                </a:solidFill>
              </a:rPr>
              <a:t>Лапина Н.В. </a:t>
            </a:r>
            <a:endParaRPr lang="ru-RU" dirty="0" smtClean="0">
              <a:solidFill>
                <a:srgbClr val="008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68978" y="6478116"/>
            <a:ext cx="208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г. Ярославль, 2016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8229600" cy="922337"/>
          </a:xfrm>
        </p:spPr>
        <p:txBody>
          <a:bodyPr/>
          <a:lstStyle/>
          <a:p>
            <a:r>
              <a:rPr lang="ru-RU" sz="5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В </a:t>
            </a:r>
            <a:r>
              <a:rPr lang="ru-RU" sz="5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озере лебедь, утята плывут.</a:t>
            </a:r>
            <a:endParaRPr lang="ru-RU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4568056" cy="342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8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922337"/>
          </a:xfrm>
        </p:spPr>
        <p:txBody>
          <a:bodyPr/>
          <a:lstStyle/>
          <a:p>
            <a: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А на посту охранник стоит, цветочки на клумбе он бережно хранит.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5472608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3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623804" cy="922337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Строго </a:t>
            </a:r>
            <a:r>
              <a:rPr lang="ru-RU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нас вы не судите, показали всё для вас. На площадку приходите, будет весело у нас!</a:t>
            </a:r>
            <a:endParaRPr lang="ru-RU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5112590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4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922337"/>
          </a:xfrm>
        </p:spPr>
        <p:txBody>
          <a:bodyPr/>
          <a:lstStyle/>
          <a:p>
            <a:r>
              <a:rPr lang="ru-RU" sz="6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Б</a:t>
            </a:r>
            <a:r>
              <a:rPr lang="ru-RU" sz="6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лагодарим </a:t>
            </a:r>
            <a:r>
              <a:rPr lang="ru-RU" sz="6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за внимание!</a:t>
            </a:r>
            <a:endParaRPr lang="ru-RU" sz="6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688" y="620688"/>
            <a:ext cx="9136312" cy="1440160"/>
          </a:xfrm>
        </p:spPr>
        <p:txBody>
          <a:bodyPr/>
          <a:lstStyle/>
          <a:p>
            <a: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Ц</a:t>
            </a:r>
            <a:r>
              <a:rPr lang="ru-RU" sz="4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веточная </a:t>
            </a:r>
            <a: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клумба встречает ребят, у клумбы цветочной утята сидят. </a:t>
            </a:r>
            <a:endParaRPr lang="ru-RU" altLang="ru-RU" sz="48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16205"/>
            <a:ext cx="3991992" cy="299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54" y="2276872"/>
            <a:ext cx="4208016" cy="315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478503" y="620688"/>
            <a:ext cx="6192688" cy="1511796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Прокачусь </a:t>
            </a:r>
            <a: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в машине я, рядом все мои друзья.</a:t>
            </a:r>
            <a:endParaRPr lang="ru-RU" altLang="ru-RU" sz="48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508"/>
            <a:ext cx="4136008" cy="310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6912768" cy="1368152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А </a:t>
            </a:r>
            <a: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для маленьких машин стол под деревом стоит</a:t>
            </a:r>
            <a:endParaRPr lang="ru-RU" sz="48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3967989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73" y="2348880"/>
            <a:ext cx="4544053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58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1872208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Здесь </a:t>
            </a:r>
            <a: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песочница – корабль, в гости примет всех ребят. Напекут детишки пирожков для мишки.</a:t>
            </a:r>
            <a:b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</a:br>
            <a:endParaRPr lang="ru-RU" sz="48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36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29603"/>
            <a:ext cx="3559944" cy="266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312472" cy="1944216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Стол с водою здесь у нас. Поиграем . Будет класс!</a:t>
            </a:r>
            <a:endParaRPr lang="ru-RU" sz="48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4256021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07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96752"/>
            <a:ext cx="6717432" cy="1392868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На </a:t>
            </a:r>
            <a: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пенёчках как грибы, пирамидки выросли.</a:t>
            </a:r>
            <a:endParaRPr lang="ru-RU" sz="48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4832085" cy="362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496" y="980728"/>
            <a:ext cx="7797552" cy="1512168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Чтобы </a:t>
            </a:r>
            <a: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детям не скучать, сказку можно рассказать.</a:t>
            </a:r>
            <a:b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</a:br>
            <a:endParaRPr lang="ru-RU" sz="48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080224" cy="412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5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949680" cy="2232248"/>
          </a:xfrm>
        </p:spPr>
        <p:txBody>
          <a:bodyPr/>
          <a:lstStyle/>
          <a:p>
            <a: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 </a:t>
            </a:r>
            <a:r>
              <a:rPr lang="ru-RU" sz="4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А </a:t>
            </a:r>
            <a: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на большой цветочной клумбе, лошадка белочку везёт. Ворона – </a:t>
            </a:r>
            <a:r>
              <a:rPr lang="ru-RU" sz="4800" b="1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каркуша</a:t>
            </a:r>
            <a:r>
              <a:rPr lang="ru-RU" sz="4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latin typeface="Gabriola" panose="04040605051002020D02" pitchFamily="82" charset="0"/>
              </a:rPr>
              <a:t> в цветочках живёт</a:t>
            </a:r>
            <a:endParaRPr lang="ru-RU" sz="48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8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487936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3991992" cy="299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3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zhn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40</TotalTime>
  <Words>158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Ariston</vt:lpstr>
      <vt:lpstr>Nezhny</vt:lpstr>
      <vt:lpstr>«Игровая площадка крошек – капитошек»</vt:lpstr>
      <vt:lpstr>Цветочная клумба встречает ребят, у клумбы цветочной утята сидят. </vt:lpstr>
      <vt:lpstr>Прокачусь в машине я, рядом все мои друзья.</vt:lpstr>
      <vt:lpstr>А для маленьких машин стол под деревом стоит</vt:lpstr>
      <vt:lpstr>Здесь песочница – корабль, в гости примет всех ребят. Напекут детишки пирожков для мишки. </vt:lpstr>
      <vt:lpstr>Стол с водою здесь у нас. Поиграем . Будет класс!</vt:lpstr>
      <vt:lpstr>На пенёчках как грибы, пирамидки выросли.</vt:lpstr>
      <vt:lpstr>Чтобы детям не скучать, сказку можно рассказать. </vt:lpstr>
      <vt:lpstr> А на большой цветочной клумбе, лошадка белочку везёт. Ворона – каркуша в цветочках живёт</vt:lpstr>
      <vt:lpstr>В озере лебедь, утята плывут.</vt:lpstr>
      <vt:lpstr>А на посту охранник стоит, цветочки на клумбе он бережно хранит.</vt:lpstr>
      <vt:lpstr>Строго нас вы не судите, показали всё для вас. На площадку приходите, будет весело у нас!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«Игровая площадка крошек – капитошек»</dc:title>
  <dc:creator>HOME</dc:creator>
  <dc:description>http://propowerpoint.ru - Бесплатные шаблоны для презентаций. Полезные советы и уроки  PowerPoint .</dc:description>
  <cp:lastModifiedBy>HOME</cp:lastModifiedBy>
  <cp:revision>5</cp:revision>
  <dcterms:created xsi:type="dcterms:W3CDTF">2016-09-07T17:15:58Z</dcterms:created>
  <dcterms:modified xsi:type="dcterms:W3CDTF">2016-09-07T17:56:01Z</dcterms:modified>
</cp:coreProperties>
</file>