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8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3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07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9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74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05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51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15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64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3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03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15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61E8-2F5F-4ADE-86B8-D72A0075C254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7A24B-B24A-4E3A-8C2D-2EA8C4349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1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4096" y="1365160"/>
            <a:ext cx="10328856" cy="2524259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Будь здоров малыш!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6247" y="4056845"/>
            <a:ext cx="4275785" cy="1803041"/>
          </a:xfrm>
        </p:spPr>
        <p:txBody>
          <a:bodyPr>
            <a:normAutofit fontScale="55000" lnSpcReduction="20000"/>
          </a:bodyPr>
          <a:lstStyle/>
          <a:p>
            <a:endParaRPr lang="ru-RU" sz="2800" b="1" dirty="0" smtClean="0">
              <a:latin typeface="Monotype Corsiva" panose="03010101010201010101" pitchFamily="66" charset="0"/>
            </a:endParaRPr>
          </a:p>
          <a:p>
            <a:r>
              <a:rPr lang="ru-RU" sz="5100" b="1" dirty="0" smtClean="0">
                <a:latin typeface="Monotype Corsiva" panose="03010101010201010101" pitchFamily="66" charset="0"/>
              </a:rPr>
              <a:t>Воспитатели: Лапина Н.В</a:t>
            </a:r>
          </a:p>
          <a:p>
            <a:r>
              <a:rPr lang="ru-RU" sz="5100" b="1" dirty="0">
                <a:latin typeface="Monotype Corsiva" panose="03010101010201010101" pitchFamily="66" charset="0"/>
              </a:rPr>
              <a:t> </a:t>
            </a:r>
            <a:r>
              <a:rPr lang="ru-RU" sz="5100" b="1" dirty="0" smtClean="0">
                <a:latin typeface="Monotype Corsiva" panose="03010101010201010101" pitchFamily="66" charset="0"/>
              </a:rPr>
              <a:t>                     Мига Е.Н.</a:t>
            </a:r>
          </a:p>
          <a:p>
            <a:endParaRPr lang="ru-RU" sz="2800" b="1" dirty="0">
              <a:latin typeface="Monotype Corsiva" panose="03010101010201010101" pitchFamily="66" charset="0"/>
            </a:endParaRPr>
          </a:p>
          <a:p>
            <a:pPr algn="l"/>
            <a:r>
              <a:rPr lang="ru-RU" sz="3800" b="1" dirty="0" smtClean="0">
                <a:latin typeface="Monotype Corsiva" panose="03010101010201010101" pitchFamily="66" charset="0"/>
              </a:rPr>
              <a:t>         2016 г.</a:t>
            </a: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093" y="1144291"/>
            <a:ext cx="11436439" cy="54639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        Кто хотел – поиграл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18391" y="1144291"/>
            <a:ext cx="4789065" cy="253035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12924" y="3765041"/>
            <a:ext cx="4932608" cy="27234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340" y="2429322"/>
            <a:ext cx="4104804" cy="272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29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6346" y="1385910"/>
            <a:ext cx="5611423" cy="420352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И на улицу опять –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Родителей с работы ждать.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/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День рабочий за спиной –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Нам пора идти домой.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/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И маме дома помочь мы сумеем.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Дел много за вечер сделать успеем.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А в 9 часов мы ложимся в кровать –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Завтра утром рано вставать.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634742" y="1327089"/>
            <a:ext cx="2766836" cy="42035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40617" y="2076881"/>
            <a:ext cx="4609830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8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9710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5307" y="1365162"/>
            <a:ext cx="11057041" cy="3851416"/>
          </a:xfrm>
          <a:prstGeom prst="rect">
            <a:avLst/>
          </a:prstGeom>
          <a:solidFill>
            <a:srgbClr val="DEEBF7">
              <a:alpha val="9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Спасибо за внимание  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9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613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730" y="1197734"/>
            <a:ext cx="11552349" cy="515155"/>
          </a:xfrm>
        </p:spPr>
        <p:txBody>
          <a:bodyPr>
            <a:noAutofit/>
          </a:bodyPr>
          <a:lstStyle/>
          <a:p>
            <a:pPr algn="just"/>
            <a:r>
              <a:rPr lang="ru-RU" sz="2400" b="1" u="sng" dirty="0">
                <a:latin typeface="Monotype Corsiva" panose="03010101010201010101" pitchFamily="66" charset="0"/>
              </a:rPr>
              <a:t>Цель проекта: </a:t>
            </a:r>
            <a:r>
              <a:rPr lang="ru-RU" sz="2400" dirty="0">
                <a:latin typeface="Monotype Corsiva" panose="03010101010201010101" pitchFamily="66" charset="0"/>
              </a:rPr>
              <a:t>Начальное формирование основ здорового образа жизни у детей.</a:t>
            </a:r>
            <a:br>
              <a:rPr lang="ru-RU" sz="2400" dirty="0">
                <a:latin typeface="Monotype Corsiva" panose="03010101010201010101" pitchFamily="66" charset="0"/>
              </a:rPr>
            </a:b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47729" y="1584101"/>
            <a:ext cx="11552349" cy="506139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i="1" u="sng" dirty="0" smtClean="0">
                <a:latin typeface="Monotype Corsiva" panose="03010101010201010101" pitchFamily="66" charset="0"/>
              </a:rPr>
              <a:t>Задачи </a:t>
            </a:r>
            <a:r>
              <a:rPr lang="ru-RU" sz="2400" b="1" i="1" u="sng" dirty="0" smtClean="0">
                <a:latin typeface="Monotype Corsiva" panose="03010101010201010101" pitchFamily="66" charset="0"/>
              </a:rPr>
              <a:t>проекта: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Monotype Corsiva" panose="03010101010201010101" pitchFamily="66" charset="0"/>
              </a:rPr>
              <a:t>Образовательные: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Monotype Corsiva" panose="03010101010201010101" pitchFamily="66" charset="0"/>
              </a:rPr>
              <a:t> Формировать начальных представления о здоровье, особенностях его сохранения 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Monotype Corsiva" panose="03010101010201010101" pitchFamily="66" charset="0"/>
              </a:rPr>
              <a:t>    укрепления.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Monotype Corsiva" panose="03010101010201010101" pitchFamily="66" charset="0"/>
              </a:rPr>
              <a:t>Формировать культурно-гигиенические навыки и навыки самообслуживания;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Monotype Corsiva" panose="03010101010201010101" pitchFamily="66" charset="0"/>
              </a:rPr>
              <a:t>Воспитательные: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Monotype Corsiva" panose="03010101010201010101" pitchFamily="66" charset="0"/>
              </a:rPr>
              <a:t> Воспитывать интерес к занятиям физической культуры;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Monotype Corsiva" panose="03010101010201010101" pitchFamily="66" charset="0"/>
              </a:rPr>
              <a:t> Воспитывать внимательное, доброжелательное отношение друг к другу.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Monotype Corsiva" panose="03010101010201010101" pitchFamily="66" charset="0"/>
              </a:rPr>
              <a:t>Развивающие: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Monotype Corsiva" panose="03010101010201010101" pitchFamily="66" charset="0"/>
              </a:rPr>
              <a:t> Развивать культурно-гигиенические навыки и навыки самообслуживания;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</a:rPr>
              <a:t>   познавательный интерес; творческие способности;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Monotype Corsiva" panose="03010101010201010101" pitchFamily="66" charset="0"/>
              </a:rPr>
              <a:t>Развивать внимание, наблюдательность, словарный запас детей, моторику рук;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Monotype Corsiva" panose="03010101010201010101" pitchFamily="66" charset="0"/>
              </a:rPr>
              <a:t>Развивать желание укреплять свое здоровье.</a:t>
            </a:r>
          </a:p>
          <a:p>
            <a:pPr marL="0" indent="0">
              <a:buNone/>
            </a:pPr>
            <a:endParaRPr lang="ru-RU" sz="1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9403" y="1012529"/>
            <a:ext cx="10586434" cy="67815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Детский садик, детский сад!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Малыши туда спешат.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1" y="1681162"/>
            <a:ext cx="4697214" cy="26337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3791" y="1703127"/>
            <a:ext cx="4697213" cy="2611735"/>
          </a:xfrm>
          <a:ln>
            <a:solidFill>
              <a:srgbClr val="000000">
                <a:alpha val="89020"/>
              </a:srgbClr>
            </a:solidFill>
          </a:ln>
          <a:effectLst>
            <a:softEdge rad="63500"/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39403" y="4327302"/>
            <a:ext cx="3911601" cy="16227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latin typeface="Monotype Corsiva" panose="03010101010201010101" pitchFamily="66" charset="0"/>
              </a:rPr>
              <a:t>Мы зарядкой заниматься</a:t>
            </a:r>
          </a:p>
          <a:p>
            <a:pPr marL="0" indent="0">
              <a:buNone/>
            </a:pPr>
            <a:r>
              <a:rPr lang="ru-RU" sz="2400" b="1" dirty="0" smtClean="0">
                <a:latin typeface="Monotype Corsiva" panose="03010101010201010101" pitchFamily="66" charset="0"/>
              </a:rPr>
              <a:t>Начинаем по утрам.</a:t>
            </a:r>
          </a:p>
          <a:p>
            <a:pPr marL="0" indent="0">
              <a:buNone/>
            </a:pPr>
            <a:r>
              <a:rPr lang="ru-RU" sz="2400" b="1" dirty="0" smtClean="0">
                <a:latin typeface="Monotype Corsiva" panose="03010101010201010101" pitchFamily="66" charset="0"/>
              </a:rPr>
              <a:t>Пусть болезни нас боятся,</a:t>
            </a:r>
          </a:p>
          <a:p>
            <a:pPr marL="0" indent="0">
              <a:buNone/>
            </a:pPr>
            <a:r>
              <a:rPr lang="ru-RU" sz="2400" b="1" dirty="0" smtClean="0">
                <a:latin typeface="Monotype Corsiva" panose="03010101010201010101" pitchFamily="66" charset="0"/>
              </a:rPr>
              <a:t>Пусть они не ходят к нам.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18986" y="1352282"/>
            <a:ext cx="4336402" cy="135093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Рано утром каждый день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Умываться нам не лень.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233374" y="3034512"/>
            <a:ext cx="5318975" cy="29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6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729" y="0"/>
            <a:ext cx="12268729" cy="6962235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8200" y="1506827"/>
            <a:ext cx="10515600" cy="128788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Каша вкусная дымится –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Всем за стол пора садиться.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Ложки дружно зазвенели –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Вмиг ребята завтрак съели.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1" y="2920705"/>
            <a:ext cx="4567850" cy="2821577"/>
          </a:xfrm>
        </p:spPr>
      </p:pic>
      <p:sp>
        <p:nvSpPr>
          <p:cNvPr id="14" name="Объект 13"/>
          <p:cNvSpPr>
            <a:spLocks noGrp="1"/>
          </p:cNvSpPr>
          <p:nvPr>
            <p:ph sz="half" idx="2"/>
          </p:nvPr>
        </p:nvSpPr>
        <p:spPr>
          <a:xfrm>
            <a:off x="6172200" y="1287888"/>
            <a:ext cx="5181600" cy="4889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Monotype Corsiva" panose="03010101010201010101" pitchFamily="66" charset="0"/>
              </a:rPr>
              <a:t>Аккуратные мы детки,</a:t>
            </a:r>
          </a:p>
          <a:p>
            <a:pPr marL="0" indent="0">
              <a:buNone/>
            </a:pPr>
            <a:r>
              <a:rPr lang="ru-RU" sz="2400" b="1" dirty="0" smtClean="0">
                <a:latin typeface="Monotype Corsiva" panose="03010101010201010101" pitchFamily="66" charset="0"/>
              </a:rPr>
              <a:t>За столом берем салфетки.</a:t>
            </a:r>
          </a:p>
          <a:p>
            <a:pPr marL="0" indent="0">
              <a:buNone/>
            </a:pP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44" y="2947411"/>
            <a:ext cx="5016137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2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549" y="1255118"/>
            <a:ext cx="10774251" cy="116611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Теперь у нас – занятия.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Всё выполним старательно.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4" y="2687683"/>
            <a:ext cx="5016137" cy="282157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64561" y="1255118"/>
            <a:ext cx="2980194" cy="4694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8912" y="2191790"/>
            <a:ext cx="4694921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3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56" y="-52118"/>
            <a:ext cx="12272312" cy="69622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4022" y="1092470"/>
            <a:ext cx="10279778" cy="132875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На экскурсию в медкабинет ходили,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О здоровье говорили.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22" y="2521259"/>
            <a:ext cx="5016137" cy="282157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04336" y="1374864"/>
            <a:ext cx="24476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011" y="1081825"/>
            <a:ext cx="9653788" cy="175152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А после на улицу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Дружно бежим.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Хорошо, что включает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Прогулку режим!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02360"/>
            <a:ext cx="4610100" cy="2593181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56" y="1477373"/>
            <a:ext cx="4824052" cy="2682503"/>
          </a:xfrm>
        </p:spPr>
      </p:pic>
    </p:spTree>
    <p:extLst>
      <p:ext uri="{BB962C8B-B14F-4D97-AF65-F5344CB8AC3E}">
        <p14:creationId xmlns:p14="http://schemas.microsoft.com/office/powerpoint/2010/main" val="40415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55" y="1263648"/>
            <a:ext cx="11694017" cy="109318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/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        </a:t>
            </a:r>
            <a:r>
              <a:rPr lang="ru-RU" sz="2700" b="1" dirty="0" smtClean="0">
                <a:latin typeface="Monotype Corsiva" panose="03010101010201010101" pitchFamily="66" charset="0"/>
              </a:rPr>
              <a:t>Ох, набегались!.. Устали. Сделали массаж.                                                </a:t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700" b="1" dirty="0">
                <a:latin typeface="Monotype Corsiva" panose="03010101010201010101" pitchFamily="66" charset="0"/>
              </a:rPr>
              <a:t> </a:t>
            </a:r>
            <a:r>
              <a:rPr lang="ru-RU" sz="2700" b="1" dirty="0" smtClean="0">
                <a:latin typeface="Monotype Corsiva" panose="03010101010201010101" pitchFamily="66" charset="0"/>
              </a:rPr>
              <a:t>                                                                                                                  </a:t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700" b="1" dirty="0">
                <a:latin typeface="Monotype Corsiva" panose="03010101010201010101" pitchFamily="66" charset="0"/>
              </a:rPr>
              <a:t> </a:t>
            </a:r>
            <a:r>
              <a:rPr lang="ru-RU" sz="2700" b="1" dirty="0" smtClean="0">
                <a:latin typeface="Monotype Corsiva" panose="03010101010201010101" pitchFamily="66" charset="0"/>
              </a:rPr>
              <a:t>                                                                                                                                  Пообедали. Поспали.</a:t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latin typeface="Monotype Corsiva" panose="03010101010201010101" pitchFamily="66" charset="0"/>
              </a:rPr>
              <a:t>                                                                                                                                             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20263" y="2178641"/>
            <a:ext cx="5138066" cy="288486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49495" y="2516435"/>
            <a:ext cx="4951339" cy="344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3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20462"/>
            <a:ext cx="10515600" cy="11848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Вот проснулись. Потянулись.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915" y="2659926"/>
            <a:ext cx="4270889" cy="276318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3976" y="2086384"/>
            <a:ext cx="4584881" cy="3039414"/>
          </a:xfrm>
        </p:spPr>
      </p:pic>
    </p:spTree>
    <p:extLst>
      <p:ext uri="{BB962C8B-B14F-4D97-AF65-F5344CB8AC3E}">
        <p14:creationId xmlns:p14="http://schemas.microsoft.com/office/powerpoint/2010/main" val="38400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190</Words>
  <Application>Microsoft Office PowerPoint</Application>
  <PresentationFormat>Широкоэкранный</PresentationFormat>
  <Paragraphs>38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Monotype Corsiva</vt:lpstr>
      <vt:lpstr>Wingdings</vt:lpstr>
      <vt:lpstr>Тема Office</vt:lpstr>
      <vt:lpstr>Будь здоров малыш!</vt:lpstr>
      <vt:lpstr>Цель проекта: Начальное формирование основ здорового образа жизни у детей. </vt:lpstr>
      <vt:lpstr>Детский садик, детский сад! Малыши туда спешат.</vt:lpstr>
      <vt:lpstr>Каша вкусная дымится – Всем за стол пора садиться. Ложки дружно зазвенели – Вмиг ребята завтрак съели. </vt:lpstr>
      <vt:lpstr>Теперь у нас – занятия. Всё выполним старательно.</vt:lpstr>
      <vt:lpstr>На экскурсию в медкабинет ходили, О здоровье говорили.</vt:lpstr>
      <vt:lpstr>А после на улицу Дружно бежим. Хорошо, что включает Прогулку режим!</vt:lpstr>
      <vt:lpstr>         Ох, набегались!.. Устали. Сделали массаж.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Пообедали. Поспали.                                                                                                                                               </vt:lpstr>
      <vt:lpstr>Вот проснулись. Потянулись.</vt:lpstr>
      <vt:lpstr>        Кто хотел – поиграл</vt:lpstr>
      <vt:lpstr>И на улицу опять – Родителей с работы ждать.  День рабочий за спиной – Нам пора идти домой.  И маме дома помочь мы сумеем. Дел много за вечер сделать успеем. А в 9 часов мы ложимся в кровать – Завтра утром рано вставать.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23</cp:revision>
  <dcterms:created xsi:type="dcterms:W3CDTF">2016-10-17T17:01:16Z</dcterms:created>
  <dcterms:modified xsi:type="dcterms:W3CDTF">2016-10-23T14:17:16Z</dcterms:modified>
</cp:coreProperties>
</file>