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8" r:id="rId7"/>
    <p:sldId id="273" r:id="rId8"/>
    <p:sldId id="272" r:id="rId9"/>
    <p:sldId id="271" r:id="rId10"/>
    <p:sldId id="270" r:id="rId11"/>
    <p:sldId id="269" r:id="rId12"/>
    <p:sldId id="274" r:id="rId13"/>
    <p:sldId id="289" r:id="rId14"/>
    <p:sldId id="275" r:id="rId15"/>
    <p:sldId id="276" r:id="rId16"/>
    <p:sldId id="279" r:id="rId17"/>
    <p:sldId id="278" r:id="rId18"/>
    <p:sldId id="282" r:id="rId19"/>
    <p:sldId id="281" r:id="rId20"/>
    <p:sldId id="283" r:id="rId21"/>
    <p:sldId id="284" r:id="rId22"/>
    <p:sldId id="285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2071678"/>
            <a:ext cx="428628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фа46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 по теме:</a:t>
            </a:r>
            <a:r>
              <a:rPr lang="ru-R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«Цветы бывают разные»</a:t>
            </a:r>
            <a:endParaRPr lang="ru-RU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62" y="3786190"/>
            <a:ext cx="3643338" cy="1042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Куландина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Р. В.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Торопова А. 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958319">
            <a:off x="760671" y="3957183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Винни-Пух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день исследования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MG_979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184089" y="2387623"/>
            <a:ext cx="4813575" cy="3610181"/>
          </a:xfrm>
        </p:spPr>
      </p:pic>
      <p:pic>
        <p:nvPicPr>
          <p:cNvPr id="6" name="Рисунок 5" descr="IMG_02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1857364"/>
            <a:ext cx="409577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день исследования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MG_979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4617" y="2027029"/>
            <a:ext cx="4786346" cy="3589760"/>
          </a:xfrm>
        </p:spPr>
      </p:pic>
      <p:pic>
        <p:nvPicPr>
          <p:cNvPr id="6" name="Рисунок 5" descr="IMG_97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1428736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«Собери цветок из лепестков»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35432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800" dirty="0" smtClean="0"/>
              <a:t>закрепление сформированных знаний о строении цветка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361" y="1643042"/>
            <a:ext cx="3250979" cy="459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35432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90" y="1860068"/>
            <a:ext cx="4783022" cy="3587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39653" y="1833316"/>
            <a:ext cx="4445692" cy="33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5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Художественное творчество – рисование «Цветочный калейдоскоп»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Цель:</a:t>
            </a:r>
            <a:r>
              <a:rPr lang="ru-RU" sz="2800" dirty="0" smtClean="0"/>
              <a:t> Учить детей использовать свои знания о цветах. Учить передавать в рисунке части растения. Закреплять умение рисовать цветными карандашами.</a:t>
            </a:r>
            <a:endParaRPr lang="ru-RU" sz="2800" dirty="0"/>
          </a:p>
        </p:txBody>
      </p:sp>
      <p:pic>
        <p:nvPicPr>
          <p:cNvPr id="6" name="Рисунок 5" descr="IMG_41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3" y="1714488"/>
            <a:ext cx="3480688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17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2071678"/>
            <a:ext cx="4572032" cy="3294553"/>
          </a:xfrm>
        </p:spPr>
      </p:pic>
      <p:pic>
        <p:nvPicPr>
          <p:cNvPr id="6" name="Рисунок 5" descr="IMG_41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4625578" y="2018100"/>
            <a:ext cx="4714909" cy="353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цветами на клумбе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4071934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Цель</a:t>
            </a:r>
            <a:r>
              <a:rPr lang="ru-RU" sz="2800" dirty="0" smtClean="0"/>
              <a:t>: расширить представление о цветах на клумбе, закрепить умение ухаживать за растениями, поливать их, рыхлить почву.</a:t>
            </a:r>
            <a:endParaRPr lang="ru-RU" sz="2800" dirty="0"/>
          </a:p>
        </p:txBody>
      </p:sp>
      <p:pic>
        <p:nvPicPr>
          <p:cNvPr id="8" name="Рисунок 7" descr="IMG_01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14286" y="2071674"/>
            <a:ext cx="514350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10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-116119" y="1687698"/>
            <a:ext cx="4929222" cy="3696917"/>
          </a:xfrm>
        </p:spPr>
      </p:pic>
      <p:pic>
        <p:nvPicPr>
          <p:cNvPr id="7" name="Рисунок 6" descr="IMG_41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881437" y="1690671"/>
            <a:ext cx="4953002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Цветы, занесенные в красную книгу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Цели: </a:t>
            </a:r>
            <a:r>
              <a:rPr lang="ru-RU" sz="2800" dirty="0" smtClean="0"/>
              <a:t>развивать у детей представления о назначении Красной книги; развивать у детей бережное отношение к исчезающим видам растений.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_01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50005" y="2321707"/>
            <a:ext cx="4857747" cy="364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15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785794"/>
            <a:ext cx="7258072" cy="5443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758138" cy="292895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знакомство детей с разнообразием цветов, их строением, условиями, необходимыми для их роста, и влиянием на эмоциональное состояние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Мероприятие «Лето»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286380" y="1500174"/>
            <a:ext cx="325754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Цель: расширять представления детей о природе; использовать в процессе ознакомления произведения художественной литературы</a:t>
            </a:r>
            <a:r>
              <a:rPr lang="ru-RU" smtClean="0"/>
              <a:t>, музыки;  знакомство </a:t>
            </a:r>
            <a:r>
              <a:rPr lang="ru-RU" dirty="0" smtClean="0"/>
              <a:t>с народными приметами. </a:t>
            </a:r>
            <a:endParaRPr lang="ru-RU" dirty="0"/>
          </a:p>
        </p:txBody>
      </p:sp>
      <p:pic>
        <p:nvPicPr>
          <p:cNvPr id="9" name="Рисунок 8" descr="IMG_01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57158" y="2071678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14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71538" y="857232"/>
            <a:ext cx="6929486" cy="519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 – цветы жизни»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92277"/>
            <a:ext cx="6696744" cy="4761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01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7725" y="1395934"/>
            <a:ext cx="704855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расширение и уточнение представлений детей о цветущих растениях и их разнообразии;</a:t>
            </a:r>
          </a:p>
          <a:p>
            <a:pPr lvl="0"/>
            <a:r>
              <a:rPr lang="ru-RU" dirty="0" smtClean="0"/>
              <a:t>закрепление понятий: комнатные, садовые, луговые, лекарственные растения;</a:t>
            </a:r>
          </a:p>
          <a:p>
            <a:pPr lvl="0"/>
            <a:r>
              <a:rPr lang="ru-RU" dirty="0" smtClean="0"/>
              <a:t>формирование бережного отношения к растениям, развитие желания ухаживать за ними;</a:t>
            </a:r>
          </a:p>
          <a:p>
            <a:pPr lvl="0"/>
            <a:r>
              <a:rPr lang="ru-RU" dirty="0" smtClean="0"/>
              <a:t>привитие любви к прекрасному, красоте окружающего мира;</a:t>
            </a:r>
          </a:p>
          <a:p>
            <a:pPr lvl="0"/>
            <a:r>
              <a:rPr lang="ru-RU" dirty="0" smtClean="0"/>
              <a:t>развитие творческих способностей детей, закрепление умения отражать полученные впечатления в рисунках, творческих работах;</a:t>
            </a:r>
          </a:p>
          <a:p>
            <a:pPr lvl="0"/>
            <a:r>
              <a:rPr lang="ru-RU" dirty="0" smtClean="0"/>
              <a:t>вовлечение родителей в проектную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</a:t>
            </a: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презентации </a:t>
            </a:r>
            <a: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«Цветы – краса земли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928794"/>
            <a:ext cx="3131840" cy="3444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000" dirty="0" smtClean="0"/>
              <a:t> обогащать</a:t>
            </a:r>
          </a:p>
          <a:p>
            <a:pPr>
              <a:buNone/>
            </a:pPr>
            <a:r>
              <a:rPr lang="ru-RU" sz="3000" dirty="0" smtClean="0"/>
              <a:t>представления детей о</a:t>
            </a:r>
          </a:p>
          <a:p>
            <a:pPr>
              <a:buNone/>
            </a:pPr>
            <a:r>
              <a:rPr lang="ru-RU" sz="3000" dirty="0" smtClean="0"/>
              <a:t>цветах и их </a:t>
            </a:r>
          </a:p>
          <a:p>
            <a:pPr>
              <a:buNone/>
            </a:pPr>
            <a:r>
              <a:rPr lang="ru-RU" sz="3000" dirty="0" smtClean="0"/>
              <a:t>разнообразии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3624" y="1772816"/>
            <a:ext cx="3456384" cy="2293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19544" y="4324621"/>
            <a:ext cx="4144544" cy="241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Эвристическая беседа «Путешествие в царство комнатных растений».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714488"/>
            <a:ext cx="354329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Цель: </a:t>
            </a:r>
            <a:r>
              <a:rPr lang="ru-RU" dirty="0" smtClean="0"/>
              <a:t>закрепить знания названий комнатных растений; продолжать обучать детей описывать растения, отмечая различие и сходство между ними; поддерживать интерес к комнатным растениям, желание наблюдать и ухаживать за ними.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026124"/>
            <a:ext cx="4668011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работа в уголке природы. Уход за растениями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385762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400" dirty="0" smtClean="0"/>
              <a:t> Обобщить представления детей об уходе за комнатными растениями; закрепить знания об основных потребностях комнатных растений, дать сведения о сигнальных признаках неудовлетворенных потребностях; обобщить знания о способах ухода за растениями.</a:t>
            </a:r>
            <a:endParaRPr lang="ru-RU" sz="3400" dirty="0"/>
          </a:p>
        </p:txBody>
      </p:sp>
      <p:pic>
        <p:nvPicPr>
          <p:cNvPr id="6" name="Рисунок 5" descr="IMG_9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80970" y="2262180"/>
            <a:ext cx="495303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98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3899460" y="1601210"/>
            <a:ext cx="5380315" cy="4035236"/>
          </a:xfrm>
        </p:spPr>
      </p:pic>
      <p:pic>
        <p:nvPicPr>
          <p:cNvPr id="6" name="Рисунок 5" descr="IMG_98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-227753" y="1656456"/>
            <a:ext cx="5357852" cy="390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Эвристическая беседа «Раз цветочек, два цветочек…»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35771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Цель: </a:t>
            </a:r>
            <a:r>
              <a:rPr lang="ru-RU" dirty="0" smtClean="0"/>
              <a:t>Знакомство с разнообразием цветущих растений, их связью со средой обитания. Упражнять в классификации цветов. Развивать наблюдательность, речь детей. Уточнить представления о последовательности роста и развития растения.</a:t>
            </a:r>
            <a:endParaRPr lang="ru-RU" dirty="0"/>
          </a:p>
        </p:txBody>
      </p:sp>
      <p:pic>
        <p:nvPicPr>
          <p:cNvPr id="6" name="Рисунок 5" descr="IMG_98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86927" y="2256223"/>
            <a:ext cx="4905380" cy="367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85860"/>
            <a:ext cx="37862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Цель: </a:t>
            </a:r>
            <a:r>
              <a:rPr lang="ru-RU" sz="2800" dirty="0" smtClean="0"/>
              <a:t>изучение влияния внешних факторов (таких, как уход, полив ) на рост и развитие однолетней цветочной культуры – бархатцев.</a:t>
            </a:r>
            <a:endParaRPr lang="ru-RU" sz="2800" dirty="0"/>
          </a:p>
        </p:txBody>
      </p:sp>
      <p:pic>
        <p:nvPicPr>
          <p:cNvPr id="5" name="Рисунок 4" descr="IMG_97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82747" y="1860337"/>
            <a:ext cx="5167319" cy="387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346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Экологический проект по теме: «Цветы бывают разные»</vt:lpstr>
      <vt:lpstr>Цель проекта</vt:lpstr>
      <vt:lpstr>Задачи проекта</vt:lpstr>
      <vt:lpstr> Реализация проекта  Просмотр презентации «Цветы – краса земли      </vt:lpstr>
      <vt:lpstr> - Эвристическая беседа «Путешествие в царство комнатных растений».</vt:lpstr>
      <vt:lpstr>Индивидуальная работа в уголке природы. Уход за растениями.</vt:lpstr>
      <vt:lpstr>Слайд 7</vt:lpstr>
      <vt:lpstr>   Эвристическая беседа «Раз цветочек, два цветочек…»</vt:lpstr>
      <vt:lpstr>Исследовательская деятельность </vt:lpstr>
      <vt:lpstr>1 день исследования</vt:lpstr>
      <vt:lpstr>5 день исследования</vt:lpstr>
      <vt:lpstr>Дидактическая игра «Собери цветок из лепестков» </vt:lpstr>
      <vt:lpstr>Слайд 13</vt:lpstr>
      <vt:lpstr> Художественное творчество – рисование «Цветочный калейдоскоп»</vt:lpstr>
      <vt:lpstr>Слайд 15</vt:lpstr>
      <vt:lpstr>Наблюдение за цветами на клумбе</vt:lpstr>
      <vt:lpstr>Слайд 17</vt:lpstr>
      <vt:lpstr>Цветы, занесенные в красную книгу</vt:lpstr>
      <vt:lpstr>Слайд 19</vt:lpstr>
      <vt:lpstr>Мероприятие «Лето»</vt:lpstr>
      <vt:lpstr>Слайд 21</vt:lpstr>
      <vt:lpstr>Взаимодействие с родителями «Дети – цветы жизни»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по теме: «Цветы бывают разные»</dc:title>
  <dc:creator>Admin</dc:creator>
  <cp:lastModifiedBy>Пользователь</cp:lastModifiedBy>
  <cp:revision>26</cp:revision>
  <dcterms:created xsi:type="dcterms:W3CDTF">2019-08-18T15:44:39Z</dcterms:created>
  <dcterms:modified xsi:type="dcterms:W3CDTF">2019-09-30T09:59:31Z</dcterms:modified>
</cp:coreProperties>
</file>