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6" r:id="rId5"/>
    <p:sldId id="268" r:id="rId6"/>
    <p:sldId id="271" r:id="rId7"/>
    <p:sldId id="269" r:id="rId8"/>
    <p:sldId id="272" r:id="rId9"/>
    <p:sldId id="270" r:id="rId10"/>
    <p:sldId id="260" r:id="rId11"/>
    <p:sldId id="273" r:id="rId12"/>
    <p:sldId id="261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206680" cy="247570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«ЛУЧШЕ ВСЕХ!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ИЛИ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ПРО САМОСТОЯТЕЛЬНОСТЬ, ИНИЦИАТИВНОСТЬ, МОТИВАЦИЮ»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4172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№10» город Ярославль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7971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Шайдуллина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Зарина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Сабиржоновна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  <a:p>
            <a:pPr algn="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Абуева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Владиславовна,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</a:t>
            </a:r>
          </a:p>
        </p:txBody>
      </p:sp>
      <p:pic>
        <p:nvPicPr>
          <p:cNvPr id="8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49908"/>
            <a:ext cx="3528392" cy="300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08721"/>
            <a:ext cx="9217024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«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Я—ИНИЦИАТОР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МАСТЕР – КЛАССА     МОГУ ПОДЕЛИТЬСЯ  С ВАМИ ТЕМ, ЧТО ХОРОШО УМЕЮ ДЕЛАТЬ САМ !» </a:t>
            </a:r>
          </a:p>
        </p:txBody>
      </p:sp>
      <p:pic>
        <p:nvPicPr>
          <p:cNvPr id="7169" name="Picture 1" descr="C:\Users\Пользователь\Downloads\IMG-20230213-WA0048.jpg"/>
          <p:cNvPicPr>
            <a:picLocks noChangeAspect="1" noChangeArrowheads="1"/>
          </p:cNvPicPr>
          <p:nvPr/>
        </p:nvPicPr>
        <p:blipFill>
          <a:blip r:embed="rId2" cstate="print"/>
          <a:srcRect t="19216" b="11125"/>
          <a:stretch>
            <a:fillRect/>
          </a:stretch>
        </p:blipFill>
        <p:spPr bwMode="auto">
          <a:xfrm>
            <a:off x="6306253" y="2180838"/>
            <a:ext cx="2737976" cy="2542992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ownloads\IMG-20221102-WA0101.jpg"/>
          <p:cNvPicPr>
            <a:picLocks noChangeAspect="1" noChangeArrowheads="1"/>
          </p:cNvPicPr>
          <p:nvPr/>
        </p:nvPicPr>
        <p:blipFill>
          <a:blip r:embed="rId3" cstate="print"/>
          <a:srcRect l="37274" r="4952"/>
          <a:stretch>
            <a:fillRect/>
          </a:stretch>
        </p:blipFill>
        <p:spPr bwMode="auto">
          <a:xfrm>
            <a:off x="58246" y="2229630"/>
            <a:ext cx="3137869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50131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«РУКОПАШНЫЙ БОЙ ДЛЯ ДЕВЧОНОК»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869160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«ТЕАТРАЛЬНЫЕ ЭСКИЗЫ»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 ХОККЕЙ  ИГРАЮТ НАСТОЯЩИЕ  МУЖЧИНЫ» </a:t>
            </a:r>
          </a:p>
        </p:txBody>
      </p:sp>
      <p:pic>
        <p:nvPicPr>
          <p:cNvPr id="12" name="Рисунок 11" descr="IMG_20230301_110520 (1).jpg"/>
          <p:cNvPicPr>
            <a:picLocks noChangeAspect="1"/>
          </p:cNvPicPr>
          <p:nvPr/>
        </p:nvPicPr>
        <p:blipFill>
          <a:blip r:embed="rId4" cstate="print"/>
          <a:srcRect t="19449"/>
          <a:stretch>
            <a:fillRect/>
          </a:stretch>
        </p:blipFill>
        <p:spPr>
          <a:xfrm>
            <a:off x="3275856" y="2420888"/>
            <a:ext cx="2915816" cy="1761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3024" y="152449"/>
            <a:ext cx="9217024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«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Я-ИНИЦИАТОР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МАСТЕР – КЛАССА     МОГУ ПОДЕЛИТЬСЯ  С ВАМИ ТЕМ, ЧТО ХОРОШО УМЕЮ ДЕЛАТЬ САМ!»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770" y="4479503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«БОРОДАТАЯ АГАМА ФРОСЯ»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2573" y="4355597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«САМЫЕ НЕОБЫЧНЫЕ ПТИЦЫ НАШЕЙ ПЛАНЕТЫ»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6189" y="451017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«ТВОРЧЕСТВО НА ПЛЁНКЕ» </a:t>
            </a:r>
          </a:p>
        </p:txBody>
      </p:sp>
      <p:pic>
        <p:nvPicPr>
          <p:cNvPr id="13" name="Рисунок 12" descr="IMG_20230405_085837.jpg"/>
          <p:cNvPicPr>
            <a:picLocks noChangeAspect="1"/>
          </p:cNvPicPr>
          <p:nvPr/>
        </p:nvPicPr>
        <p:blipFill>
          <a:blip r:embed="rId2" cstate="print"/>
          <a:srcRect r="37398" b="21620"/>
          <a:stretch>
            <a:fillRect/>
          </a:stretch>
        </p:blipFill>
        <p:spPr>
          <a:xfrm>
            <a:off x="236770" y="1700808"/>
            <a:ext cx="2746648" cy="2579169"/>
          </a:xfrm>
          <a:prstGeom prst="rect">
            <a:avLst/>
          </a:prstGeom>
        </p:spPr>
      </p:pic>
      <p:pic>
        <p:nvPicPr>
          <p:cNvPr id="15" name="Рисунок 14" descr="IMG_20230317_092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0001" y="2312751"/>
            <a:ext cx="2723795" cy="2042846"/>
          </a:xfrm>
          <a:prstGeom prst="rect">
            <a:avLst/>
          </a:prstGeom>
        </p:spPr>
      </p:pic>
      <p:pic>
        <p:nvPicPr>
          <p:cNvPr id="17" name="Рисунок 16" descr="IMG-20221118-WA0005.jpg"/>
          <p:cNvPicPr>
            <a:picLocks noChangeAspect="1"/>
          </p:cNvPicPr>
          <p:nvPr/>
        </p:nvPicPr>
        <p:blipFill>
          <a:blip r:embed="rId4" cstate="print"/>
          <a:srcRect l="8852" t="10895" r="31397" b="1947"/>
          <a:stretch>
            <a:fillRect/>
          </a:stretch>
        </p:blipFill>
        <p:spPr>
          <a:xfrm>
            <a:off x="5994468" y="1700808"/>
            <a:ext cx="3115623" cy="25564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III 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8686800" cy="12241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Я-НАСТАВНИК 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САМ ОРГАНИЗУЮ ДЕТСКОЕ СООБЩЕСТВО!</a:t>
            </a:r>
          </a:p>
        </p:txBody>
      </p:sp>
      <p:pic>
        <p:nvPicPr>
          <p:cNvPr id="4" name="Рисунок 3" descr="IMG_20230313_102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2939819" cy="2204864"/>
          </a:xfrm>
          <a:prstGeom prst="rect">
            <a:avLst/>
          </a:prstGeom>
        </p:spPr>
      </p:pic>
      <p:pic>
        <p:nvPicPr>
          <p:cNvPr id="5" name="Рисунок 4" descr="IMG_20230310_171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2624" y="2132856"/>
            <a:ext cx="3024336" cy="2268252"/>
          </a:xfrm>
          <a:prstGeom prst="rect">
            <a:avLst/>
          </a:prstGeom>
        </p:spPr>
      </p:pic>
      <p:pic>
        <p:nvPicPr>
          <p:cNvPr id="6" name="Рисунок 5" descr="IMG_20230309_103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101162"/>
            <a:ext cx="3024336" cy="2268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797152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театральная студия «Улыбка» наставник-Павел 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4725144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 СТУДИЯ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«Веселые  фломастеры» наставник-Алина П.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4797152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Хоккейный клуб «Золотая шайба» наставник-Ваня В.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884368" cy="158417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РЕЗУЛЬТАТ ИСПОЛЬЗОВАНИЯ ПРАКТИКИ ЗА 2021-2023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2780928"/>
            <a:ext cx="8784976" cy="4797152"/>
          </a:xfrm>
        </p:spPr>
        <p:txBody>
          <a:bodyPr>
            <a:normAutofit/>
          </a:bodyPr>
          <a:lstStyle/>
          <a:p>
            <a:r>
              <a:rPr lang="ru-RU" dirty="0"/>
              <a:t>  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ПЕРСОНАЛЬНЫХ ВЫСТАВОК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«ЛУЧШЕ ВСЕХ!»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16 ДЕТСКИХ МАСТЕР-КЛАССОВ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 ДЕТСКИХ СООБЩЕСТВА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30315_09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87508" y="2046144"/>
            <a:ext cx="5028052" cy="3771039"/>
          </a:xfrm>
          <a:prstGeom prst="rect">
            <a:avLst/>
          </a:prstGeom>
        </p:spPr>
      </p:pic>
      <p:pic>
        <p:nvPicPr>
          <p:cNvPr id="9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КНИГА ОТЗЫВОВ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ОТ ДЕТЕЙ-НАСТАВЛЯЕМЫХ </a:t>
            </a:r>
          </a:p>
        </p:txBody>
      </p:sp>
      <p:pic>
        <p:nvPicPr>
          <p:cNvPr id="7" name="Содержимое 6" descr="IMG_20230315_0855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417638"/>
            <a:ext cx="3771038" cy="50280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6408" y="3284984"/>
            <a:ext cx="7571184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УСЛОВИЯ РЕАЛИЗАЦИИ ПРАКТИКИ: 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педагогики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ровесничества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автором,  которой является Е.Е.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Шулешко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 развивающей предметно-пространственной среды, в которой звучит «голос ребенка», его субъектная позиция </a:t>
            </a:r>
          </a:p>
        </p:txBody>
      </p:sp>
      <p:pic>
        <p:nvPicPr>
          <p:cNvPr id="9218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16697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ЦЕЛЬ: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инициативы и самостоятельности у детей старшего дошкольного возраста посредством внедрения в образовательную деятельность детского сада субъектных практик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788" y="1"/>
            <a:ext cx="1488212" cy="12687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I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этап «Я-мотиватор!»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17281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СОЗДАНИИ  СВОЕЙ ПЕРСОНАЛЬНОЙ ВЫСТАВКИ.  </a:t>
            </a: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 ПОКАЗАТЬ ВСЕМ СВОИ УВЛЕЧЕНИЯ И ДОСТИЖЕНИЯ  </a:t>
            </a: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ПРОХОДИТ ПОД ДЕВИЗОМ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ОТКРЫВАЕМ ВМЕСТЕ ТО, ЧТО ЗНАЮ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41168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ЛЮБЛЮ ПЕЧЬ КОНДИТЕРСКИЕ  ИЗДЕЛИЯ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ИГРАТЬ В ТЕАТР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РИСУЮ КРАСИВЫЕ  КАРТИНЫ!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8819" y="48735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ИГРАЮ В ХОККЕЙ!</a:t>
            </a:r>
          </a:p>
        </p:txBody>
      </p:sp>
      <p:pic>
        <p:nvPicPr>
          <p:cNvPr id="12" name="Picture 1" descr="C:\Users\Пользователь\Downloads\IMG-20230130-WA0107.jpeg"/>
          <p:cNvPicPr>
            <a:picLocks noChangeAspect="1" noChangeArrowheads="1"/>
          </p:cNvPicPr>
          <p:nvPr/>
        </p:nvPicPr>
        <p:blipFill>
          <a:blip r:embed="rId3" cstate="print"/>
          <a:srcRect l="18055" r="5556"/>
          <a:stretch>
            <a:fillRect/>
          </a:stretch>
        </p:blipFill>
        <p:spPr bwMode="auto">
          <a:xfrm>
            <a:off x="200759" y="2634639"/>
            <a:ext cx="2880320" cy="214273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B3E4B4-8208-A620-D9E2-CDF64D7C6E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770" y="3193268"/>
            <a:ext cx="2730321" cy="1584101"/>
          </a:xfrm>
          <a:prstGeom prst="rect">
            <a:avLst/>
          </a:prstGeom>
        </p:spPr>
      </p:pic>
      <p:pic>
        <p:nvPicPr>
          <p:cNvPr id="6" name="Picture 2" descr="C:\Users\Пользователь\Downloads\1638371807020 (1).jpg">
            <a:extLst>
              <a:ext uri="{FF2B5EF4-FFF2-40B4-BE49-F238E27FC236}">
                <a16:creationId xmlns:a16="http://schemas.microsoft.com/office/drawing/2014/main" id="{A333A534-1A73-427C-42A3-5D029020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965" y="2626306"/>
            <a:ext cx="2996275" cy="224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10081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Стенд «Лучше всех!»</a:t>
            </a:r>
          </a:p>
        </p:txBody>
      </p:sp>
      <p:pic>
        <p:nvPicPr>
          <p:cNvPr id="6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pic>
        <p:nvPicPr>
          <p:cNvPr id="7" name="Picture 1" descr="C:\Users\Пользователь\Downloads\IMG-20230130-WA0107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055" r="5556"/>
          <a:stretch>
            <a:fillRect/>
          </a:stretch>
        </p:blipFill>
        <p:spPr bwMode="auto">
          <a:xfrm>
            <a:off x="213621" y="1941669"/>
            <a:ext cx="4319889" cy="3217246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ownloads\1638796982414 (1).jpg"/>
          <p:cNvPicPr>
            <a:picLocks noChangeAspect="1" noChangeArrowheads="1"/>
          </p:cNvPicPr>
          <p:nvPr/>
        </p:nvPicPr>
        <p:blipFill rotWithShape="1">
          <a:blip r:embed="rId4" cstate="print"/>
          <a:srcRect t="15873" r="14951"/>
          <a:stretch/>
        </p:blipFill>
        <p:spPr bwMode="auto">
          <a:xfrm>
            <a:off x="4712195" y="1941670"/>
            <a:ext cx="4336675" cy="321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10081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Стенд «Лучше всех!»</a:t>
            </a:r>
          </a:p>
        </p:txBody>
      </p:sp>
      <p:pic>
        <p:nvPicPr>
          <p:cNvPr id="6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pic>
        <p:nvPicPr>
          <p:cNvPr id="7" name="Содержимое 6" descr="IMG_20230407_101655_8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85391"/>
            <a:ext cx="6995120" cy="3934755"/>
          </a:xfrm>
        </p:spPr>
      </p:pic>
      <p:pic>
        <p:nvPicPr>
          <p:cNvPr id="8" name="Рисунок 7" descr="IMG_20230407_101655_945.jpg"/>
          <p:cNvPicPr>
            <a:picLocks noChangeAspect="1"/>
          </p:cNvPicPr>
          <p:nvPr/>
        </p:nvPicPr>
        <p:blipFill>
          <a:blip r:embed="rId4" cstate="print"/>
          <a:srcRect r="12776" b="10127"/>
          <a:stretch>
            <a:fillRect/>
          </a:stretch>
        </p:blipFill>
        <p:spPr>
          <a:xfrm>
            <a:off x="5792633" y="4293096"/>
            <a:ext cx="2792505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10081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Стенд «Лучше всех!»</a:t>
            </a:r>
          </a:p>
        </p:txBody>
      </p:sp>
      <p:pic>
        <p:nvPicPr>
          <p:cNvPr id="6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pic>
        <p:nvPicPr>
          <p:cNvPr id="5" name="Рисунок 4" descr="IMG_20230221_17062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6588224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10081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Стенд «Лучше всех!»</a:t>
            </a:r>
          </a:p>
        </p:txBody>
      </p:sp>
      <p:pic>
        <p:nvPicPr>
          <p:cNvPr id="6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pic>
        <p:nvPicPr>
          <p:cNvPr id="7" name="Содержимое 6" descr="IMG-20221118-WA00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10081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Стенд «Лучше всех!»</a:t>
            </a:r>
          </a:p>
        </p:txBody>
      </p:sp>
      <p:pic>
        <p:nvPicPr>
          <p:cNvPr id="6" name="Picture 2" descr="https://eduportal44.ru/chuhloma/metod/metod/PublishingImages/SitePages/%D0%9D%D0%90%D0%A1%D0%A2%D0%90%D0%92%D0%9D%D0%98%D0%A7%D0%95%D0%A1%D0%A2%D0%92%D0%9E%20%D0%92%20%D0%9E%D0%91%D0%A0%D0%90%D0%97%D0%9E%D0%92%D0%90%D0%9D%D0%98%D0%98/icebr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626392"/>
          </a:xfrm>
          <a:prstGeom prst="rect">
            <a:avLst/>
          </a:prstGeom>
          <a:noFill/>
        </p:spPr>
      </p:pic>
      <p:pic>
        <p:nvPicPr>
          <p:cNvPr id="8" name="Содержимое 7" descr="IMG_20230405_092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7265780" cy="54493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II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этап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08721"/>
            <a:ext cx="9217024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«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Я—ИНИЦИАТОР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МАСТЕР – КЛАССА     МОГУ ПОДЕЛИТЬСЯ  С ВАМИ ТЕМ, ЧТО ХОРОШО УМЕЮ ДЕЛАТЬ САМ»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«ВСЕ НА РОЛИКИ»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869160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«ОЧАРОВАТЕЛЬНЫЕ БЕБЕШКИ»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         ТАНЦЫ» </a:t>
            </a:r>
          </a:p>
        </p:txBody>
      </p:sp>
      <p:pic>
        <p:nvPicPr>
          <p:cNvPr id="12" name="Рисунок 11" descr="1666102957727.jpg"/>
          <p:cNvPicPr>
            <a:picLocks noChangeAspect="1"/>
          </p:cNvPicPr>
          <p:nvPr/>
        </p:nvPicPr>
        <p:blipFill>
          <a:blip r:embed="rId2" cstate="print"/>
          <a:srcRect t="19143" r="28193"/>
          <a:stretch>
            <a:fillRect/>
          </a:stretch>
        </p:blipFill>
        <p:spPr>
          <a:xfrm>
            <a:off x="467544" y="1844824"/>
            <a:ext cx="1800200" cy="3041576"/>
          </a:xfrm>
          <a:prstGeom prst="rect">
            <a:avLst/>
          </a:prstGeom>
        </p:spPr>
      </p:pic>
      <p:pic>
        <p:nvPicPr>
          <p:cNvPr id="14" name="Рисунок 13" descr="IMG_20230313_110553.jpg"/>
          <p:cNvPicPr>
            <a:picLocks noChangeAspect="1"/>
          </p:cNvPicPr>
          <p:nvPr/>
        </p:nvPicPr>
        <p:blipFill>
          <a:blip r:embed="rId3" cstate="print"/>
          <a:srcRect l="19008"/>
          <a:stretch>
            <a:fillRect/>
          </a:stretch>
        </p:blipFill>
        <p:spPr>
          <a:xfrm>
            <a:off x="2987824" y="2348880"/>
            <a:ext cx="2651787" cy="2455606"/>
          </a:xfrm>
          <a:prstGeom prst="rect">
            <a:avLst/>
          </a:prstGeom>
        </p:spPr>
      </p:pic>
      <p:pic>
        <p:nvPicPr>
          <p:cNvPr id="16" name="Picture 3" descr="C:\Users\Пользователь\Downloads\IMG_20230310_094833.jpg"/>
          <p:cNvPicPr>
            <a:picLocks noChangeAspect="1" noChangeArrowheads="1"/>
          </p:cNvPicPr>
          <p:nvPr/>
        </p:nvPicPr>
        <p:blipFill>
          <a:blip r:embed="rId4" cstate="print"/>
          <a:srcRect l="6243" r="6617"/>
          <a:stretch>
            <a:fillRect/>
          </a:stretch>
        </p:blipFill>
        <p:spPr bwMode="auto">
          <a:xfrm>
            <a:off x="6253569" y="2276872"/>
            <a:ext cx="2890431" cy="2487749"/>
          </a:xfrm>
          <a:prstGeom prst="rect">
            <a:avLst/>
          </a:prstGeom>
          <a:noFill/>
        </p:spPr>
      </p:pic>
      <p:pic>
        <p:nvPicPr>
          <p:cNvPr id="17" name="Рисунок 16" descr="1676085749_papik-pro-p-serdtse-krasnoe-risunok-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229200"/>
            <a:ext cx="471979" cy="420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356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Тема Office</vt:lpstr>
      <vt:lpstr>«ЛУЧШЕ ВСЕХ!  ИЛИ  ПРО САМОСТОЯТЕЛЬНОСТЬ, ИНИЦИАТИВНОСТЬ, МОТИВАЦИЮ»</vt:lpstr>
      <vt:lpstr>Презентация PowerPoint</vt:lpstr>
      <vt:lpstr> I этап «Я-мотиватор!»</vt:lpstr>
      <vt:lpstr>Стенд «Лучше всех!»</vt:lpstr>
      <vt:lpstr>Стенд «Лучше всех!»</vt:lpstr>
      <vt:lpstr>Стенд «Лучше всех!»</vt:lpstr>
      <vt:lpstr>Стенд «Лучше всех!»</vt:lpstr>
      <vt:lpstr>Стенд «Лучше всех!»</vt:lpstr>
      <vt:lpstr>II этап </vt:lpstr>
      <vt:lpstr>Презентация PowerPoint</vt:lpstr>
      <vt:lpstr>Презентация PowerPoint</vt:lpstr>
      <vt:lpstr>III  этап</vt:lpstr>
      <vt:lpstr>РЕЗУЛЬТАТ ИСПОЛЬЗОВАНИЯ ПРАКТИКИ ЗА 2021-2023 Г.</vt:lpstr>
      <vt:lpstr>КНИГА ОТЗЫВОВ  ОТ ДЕТЕЙ-НАСТАВЛЯЕМЫХ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«ЛУЧШЕ ВСЕХ!  ИЛИ  ПРО САМОСТОЯТЕЛЬНОСТЬ, ИНИЦИАТИВНОСТЬ, МОТИВАЦИЮ»</dc:title>
  <dc:creator>Пользователь</dc:creator>
  <cp:lastModifiedBy>НАДЯ</cp:lastModifiedBy>
  <cp:revision>6</cp:revision>
  <dcterms:created xsi:type="dcterms:W3CDTF">2023-03-29T12:25:19Z</dcterms:created>
  <dcterms:modified xsi:type="dcterms:W3CDTF">2023-10-30T10:25:08Z</dcterms:modified>
</cp:coreProperties>
</file>