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1" r:id="rId4"/>
    <p:sldId id="272" r:id="rId5"/>
    <p:sldId id="273" r:id="rId6"/>
    <p:sldId id="274" r:id="rId7"/>
    <p:sldId id="259" r:id="rId8"/>
    <p:sldId id="258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D7F99-0787-40BE-A655-4FD78711095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AADF2-0C90-4AE9-8420-98BA1253C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5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2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9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4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64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3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3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9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8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47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85E80-CB72-4777-8798-019B0976DBE4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CE71-F696-4608-B9E0-216E21C5B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3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2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jpe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4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9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7472" y="280855"/>
            <a:ext cx="9291916" cy="429114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Путешествие Голубой</a:t>
            </a:r>
            <a:endParaRPr lang="ru-RU" sz="5400" b="1" dirty="0">
              <a:ln w="952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3401" y="4664074"/>
            <a:ext cx="4262718" cy="9254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КАПЕЛЬКИ</a:t>
            </a:r>
            <a:endParaRPr lang="ru-RU" sz="5400" b="1" cap="none" spc="0" dirty="0">
              <a:ln w="952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89511"/>
            <a:ext cx="4377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Выполнили: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Попкова Ксения Александровна, Семенова Наталья Александровна, Маслова Татьяна Анатольевна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053" y="-51475"/>
            <a:ext cx="802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учреждение «Детский сад №10»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320" y="13540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деятельность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80" y="4473488"/>
            <a:ext cx="1661654" cy="243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"/>
          <a:stretch/>
        </p:blipFill>
        <p:spPr>
          <a:xfrm>
            <a:off x="420828" y="1345290"/>
            <a:ext cx="3630965" cy="29537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5" y="1446061"/>
            <a:ext cx="3779513" cy="28346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51" y="3740841"/>
            <a:ext cx="3555912" cy="26669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extBox 15"/>
          <p:cNvSpPr txBox="1"/>
          <p:nvPr/>
        </p:nvSpPr>
        <p:spPr>
          <a:xfrm>
            <a:off x="8791278" y="4273611"/>
            <a:ext cx="279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ситуация «Купание куклы Кати»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1320" y="4273610"/>
            <a:ext cx="268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ситуация «Приготовим обед»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9116" y="6407775"/>
            <a:ext cx="334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 «Веселые пингвины»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44" y="0"/>
            <a:ext cx="1981729" cy="20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Восприятие художественной литературы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83" y="4477870"/>
            <a:ext cx="1618051" cy="2370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65859"/>
            <a:ext cx="396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К.Чуковский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Мойдодыр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5595" y="3973672"/>
            <a:ext cx="353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Рассматривание книг     «Берегите воду»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" y="1583768"/>
            <a:ext cx="3833641" cy="24406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19" y="1774467"/>
            <a:ext cx="3704616" cy="22973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81" y="3614068"/>
            <a:ext cx="3952838" cy="22234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4463014" y="5726130"/>
            <a:ext cx="32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Заучивание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потешки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«Водичка…»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" y="145988"/>
            <a:ext cx="1792345" cy="18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025" y="-2295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Двигательная деятельность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" y="-37400"/>
            <a:ext cx="1926490" cy="2001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19" y="4585847"/>
            <a:ext cx="1547815" cy="2267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5079" y="3576767"/>
            <a:ext cx="396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Пальчиковая гимнастика «Рыбки»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1655" y="6261054"/>
            <a:ext cx="313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Подвижная игра «Ходят капельки по кругу»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r="7905"/>
          <a:stretch/>
        </p:blipFill>
        <p:spPr>
          <a:xfrm>
            <a:off x="2139637" y="1017620"/>
            <a:ext cx="3872754" cy="26524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8382"/>
          <a:stretch/>
        </p:blipFill>
        <p:spPr>
          <a:xfrm>
            <a:off x="6415955" y="4006593"/>
            <a:ext cx="3684496" cy="24514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/>
          <a:stretch/>
        </p:blipFill>
        <p:spPr>
          <a:xfrm>
            <a:off x="170647" y="3920670"/>
            <a:ext cx="3591093" cy="23631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170647" y="6129344"/>
            <a:ext cx="323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Дыхательная гимнастика «Фонтан»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66" y="1102807"/>
            <a:ext cx="4039383" cy="24658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/>
          <p:cNvSpPr txBox="1"/>
          <p:nvPr/>
        </p:nvSpPr>
        <p:spPr>
          <a:xfrm>
            <a:off x="8152028" y="3447002"/>
            <a:ext cx="308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Дыхательная гимнастика «Кораблики»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33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Продуктивная деятельность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" y="0"/>
            <a:ext cx="1532163" cy="159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5" y="4386810"/>
            <a:ext cx="1527019" cy="22366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3843" y="4022964"/>
            <a:ext cx="329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Раскрашивание раскрасок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2" y="1241969"/>
            <a:ext cx="3580528" cy="26853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09" y="1148703"/>
            <a:ext cx="3589686" cy="26922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79" y="4459888"/>
            <a:ext cx="3173205" cy="2379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20" y="994687"/>
            <a:ext cx="2486927" cy="30781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517959" y="3733594"/>
            <a:ext cx="283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Рисование «Капельки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00087" y="5939910"/>
            <a:ext cx="4210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Аппликация «Рыбки в аквариуме»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724" y="3840968"/>
            <a:ext cx="365795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Коллективная работа «Дождик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лей веселей, все цветочки полей» </a:t>
            </a:r>
            <a:endParaRPr lang="ru-RU" sz="1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413"/>
            <a:ext cx="10515600" cy="80476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 проекта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2"/>
          <a:stretch/>
        </p:blipFill>
        <p:spPr>
          <a:xfrm>
            <a:off x="334839" y="1005860"/>
            <a:ext cx="3840559" cy="2685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0" y="911236"/>
            <a:ext cx="3959412" cy="2658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55" y="4004118"/>
            <a:ext cx="3490260" cy="22310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6056"/>
          <a:stretch/>
        </p:blipFill>
        <p:spPr>
          <a:xfrm>
            <a:off x="1898796" y="3943219"/>
            <a:ext cx="3819963" cy="22310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33400" y="6012191"/>
            <a:ext cx="334831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Коллективная работа «Дождик лей веселей, все цветочки полей»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33570" y="6201964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 «Дождь»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4839" y="3634786"/>
            <a:ext cx="4210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Аппликация «Рыбки в аквариуме»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6825" y="3573887"/>
            <a:ext cx="283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Рисование «Капельки»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72" y="4797253"/>
            <a:ext cx="1406900" cy="2060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" y="-64281"/>
            <a:ext cx="1532163" cy="15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176" y="226960"/>
            <a:ext cx="10515600" cy="80476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 проекта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15265" y="5785449"/>
            <a:ext cx="3348318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Стенгазета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5274" y="4529706"/>
            <a:ext cx="4661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Совместная деятельность детей и взрослых -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ини-книжка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«Кому нужна вода?»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72" y="4797253"/>
            <a:ext cx="1406900" cy="2060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5655"/>
          <a:stretch/>
        </p:blipFill>
        <p:spPr>
          <a:xfrm>
            <a:off x="235131" y="1029619"/>
            <a:ext cx="5558858" cy="36207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93" y="1763487"/>
            <a:ext cx="5420662" cy="4065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" y="-13358"/>
            <a:ext cx="1532163" cy="15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176" y="226960"/>
            <a:ext cx="10515600" cy="11042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Итоговое мероприятие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«Волшебная вода»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" y="-13358"/>
            <a:ext cx="1532163" cy="159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5"/>
          <a:stretch/>
        </p:blipFill>
        <p:spPr>
          <a:xfrm>
            <a:off x="109952" y="3844653"/>
            <a:ext cx="3326442" cy="27944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4613" y="2111163"/>
            <a:ext cx="3577974" cy="2683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05" y="2079930"/>
            <a:ext cx="5360565" cy="40204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2" y="1126790"/>
            <a:ext cx="3765176" cy="2637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72" y="4797253"/>
            <a:ext cx="1406900" cy="20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2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84294" y="2469793"/>
            <a:ext cx="8485094" cy="17122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85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04" y="0"/>
            <a:ext cx="12413004" cy="6858000"/>
          </a:xfrm>
        </p:spPr>
      </p:pic>
      <p:sp>
        <p:nvSpPr>
          <p:cNvPr id="5" name="TextBox 4"/>
          <p:cNvSpPr txBox="1"/>
          <p:nvPr/>
        </p:nvSpPr>
        <p:spPr>
          <a:xfrm>
            <a:off x="4963885" y="2509605"/>
            <a:ext cx="6533222" cy="299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Формирование экологической культуры ребёнка</a:t>
            </a:r>
            <a:endParaRPr lang="ru-RU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266" y="0"/>
            <a:ext cx="1241253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880" y="2055813"/>
            <a:ext cx="7158446" cy="4351338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умение детей бережно относится к воде.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о том, какую роль играет вода в жизни человека.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представления детей: о свойствах воды (прозрачность, легко окрашивается, тёплая, холодная,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жидкая, без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запаха,без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вкуса),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действии с водой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предметами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словарного запаса.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выполнять простейшие опыты.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7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4828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7177" y="3381017"/>
            <a:ext cx="4778188" cy="2199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воде живут рыбы, ее пьют люди, ей умываемся.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38200" y="2675965"/>
            <a:ext cx="4056529" cy="278354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17810" y="3381017"/>
            <a:ext cx="344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мы знаем о воде?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48280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3039" y="3467570"/>
            <a:ext cx="4778188" cy="120032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 еще нужна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вода?          И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она бывает? </a:t>
            </a: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38200" y="2675965"/>
            <a:ext cx="4056529" cy="278354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17810" y="3381017"/>
            <a:ext cx="344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хотим узнать?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48280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6364" y="3381017"/>
            <a:ext cx="5782235" cy="219951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Спросить у взрослых Понаблюдать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Провести эксперимент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Прочитать в книжке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Рассматривание иллюстраций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38200" y="2958354"/>
            <a:ext cx="4056529" cy="278354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69894" y="3472961"/>
            <a:ext cx="3617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нужно сделать чтобы узнать?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213"/>
            <a:ext cx="12192000" cy="7121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184">
            <a:off x="2104886" y="3249236"/>
            <a:ext cx="2106456" cy="302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5850">
            <a:off x="9403976" y="2842449"/>
            <a:ext cx="2185386" cy="3139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61">
            <a:off x="3863705" y="3564620"/>
            <a:ext cx="2164249" cy="3108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5852">
            <a:off x="5768078" y="3661429"/>
            <a:ext cx="2172736" cy="3121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22589">
            <a:off x="7612601" y="3512393"/>
            <a:ext cx="2200109" cy="3160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838711">
            <a:off x="7993892" y="5068685"/>
            <a:ext cx="1716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846801">
            <a:off x="2042380" y="4880049"/>
            <a:ext cx="1923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58800">
            <a:off x="4144897" y="5222005"/>
            <a:ext cx="1503752" cy="666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59383" y="5289428"/>
            <a:ext cx="2262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886626" y="4425408"/>
            <a:ext cx="1779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6678" y="-17586"/>
            <a:ext cx="10506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по образовательным областям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0" y="365125"/>
            <a:ext cx="3272583" cy="26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Познавательная деятельность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12" y="2095270"/>
            <a:ext cx="3961870" cy="23532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52" y="3115695"/>
            <a:ext cx="4207435" cy="2366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37"/>
            <a:ext cx="2361347" cy="2452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41" y="3521770"/>
            <a:ext cx="2270794" cy="33261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0212" y="4448505"/>
            <a:ext cx="396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Беседа: «Что нужно делать, чтоб росли цветы на клумбе»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4981" y="5519120"/>
            <a:ext cx="353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Беседа: «Кому нужна вода?»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385"/>
          </a:xfrm>
        </p:spPr>
      </p:pic>
      <p:sp>
        <p:nvSpPr>
          <p:cNvPr id="9" name="TextBox 8"/>
          <p:cNvSpPr txBox="1"/>
          <p:nvPr/>
        </p:nvSpPr>
        <p:spPr>
          <a:xfrm>
            <a:off x="266882" y="3745038"/>
            <a:ext cx="396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«Вода прозрачная»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79569" y="645910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 воды нет вкуса»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8" y="1550040"/>
            <a:ext cx="3681242" cy="2289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r="11220"/>
          <a:stretch/>
        </p:blipFill>
        <p:spPr>
          <a:xfrm>
            <a:off x="8162565" y="4292614"/>
            <a:ext cx="3384004" cy="2201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9" y="-34713"/>
            <a:ext cx="1745298" cy="18130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62" y="8265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деятельность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5350" b="7011"/>
          <a:stretch/>
        </p:blipFill>
        <p:spPr>
          <a:xfrm>
            <a:off x="8101112" y="1408871"/>
            <a:ext cx="3384004" cy="24805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8176137" y="3724558"/>
            <a:ext cx="335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«Вода жидкая, может течь»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2" y="4248607"/>
            <a:ext cx="3835301" cy="21573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/>
          <p:cNvSpPr txBox="1"/>
          <p:nvPr/>
        </p:nvSpPr>
        <p:spPr>
          <a:xfrm>
            <a:off x="525265" y="6309368"/>
            <a:ext cx="357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 воды нет запаха»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681" r="383" b="-681"/>
          <a:stretch/>
        </p:blipFill>
        <p:spPr>
          <a:xfrm>
            <a:off x="4414432" y="1487166"/>
            <a:ext cx="3532013" cy="22578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4816754" y="3724558"/>
            <a:ext cx="303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«Вода-лед-вода»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4359"/>
          <a:stretch/>
        </p:blipFill>
        <p:spPr>
          <a:xfrm>
            <a:off x="4627448" y="4369150"/>
            <a:ext cx="3153068" cy="19906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TextBox 18"/>
          <p:cNvSpPr txBox="1"/>
          <p:nvPr/>
        </p:nvSpPr>
        <p:spPr>
          <a:xfrm>
            <a:off x="4964698" y="6401281"/>
            <a:ext cx="271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«Волшебные пузыри»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071" y="4590663"/>
            <a:ext cx="1611561" cy="23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355</Words>
  <Application>Microsoft Office PowerPoint</Application>
  <PresentationFormat>Широкоэкранный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Задачи проекта:  </vt:lpstr>
      <vt:lpstr>Подготовительный этап  </vt:lpstr>
      <vt:lpstr>Презентация PowerPoint</vt:lpstr>
      <vt:lpstr>Презентация PowerPoint</vt:lpstr>
      <vt:lpstr>Презентация PowerPoint</vt:lpstr>
      <vt:lpstr>Познавательная деятельность</vt:lpstr>
      <vt:lpstr>Экспериментальная деятельность</vt:lpstr>
      <vt:lpstr>Игровая деятельность</vt:lpstr>
      <vt:lpstr>Восприятие художественной литературы </vt:lpstr>
      <vt:lpstr>Двигательная деятельность</vt:lpstr>
      <vt:lpstr>Продуктивная деятельность</vt:lpstr>
      <vt:lpstr>Продукты проекта</vt:lpstr>
      <vt:lpstr>Продукты проекта</vt:lpstr>
      <vt:lpstr>Итоговое мероприятие «Волшебная вода»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</dc:creator>
  <cp:lastModifiedBy>Ксюша</cp:lastModifiedBy>
  <cp:revision>24</cp:revision>
  <dcterms:created xsi:type="dcterms:W3CDTF">2017-06-11T09:33:55Z</dcterms:created>
  <dcterms:modified xsi:type="dcterms:W3CDTF">2017-06-12T19:14:59Z</dcterms:modified>
</cp:coreProperties>
</file>