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3" r:id="rId8"/>
    <p:sldId id="294" r:id="rId9"/>
    <p:sldId id="292" r:id="rId10"/>
    <p:sldId id="28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84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381001"/>
            <a:ext cx="8686800" cy="1676399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Экологический проект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«Во саду ли, в огороде…»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3505200"/>
            <a:ext cx="4191000" cy="1295400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Подготовили:</a:t>
            </a:r>
          </a:p>
          <a:p>
            <a:pPr algn="l"/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Куландина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Римма Валерьевна</a:t>
            </a:r>
          </a:p>
          <a:p>
            <a:pPr algn="l"/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Бахтурина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 Наталия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Николаевна</a:t>
            </a:r>
          </a:p>
          <a:p>
            <a:pPr algn="l"/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+mj-ea"/>
                <a:cs typeface="+mj-cs"/>
              </a:rPr>
              <a:t>Группа  № 10 МДОУ «Детский сад  № 10»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ttp://img1.labirint.ru/books/421292/scrn_big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Результаты  проекта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расширилось представление о разнообразии фруктовых и овощных культур, которые можно выращивать на грядках;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*проявляют интерес к работе в теплице;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получили  представления о циклах развития растений и условиях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их выращивания;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дети стали бережнее относиться к растениям.</a:t>
            </a:r>
          </a:p>
          <a:p>
            <a:endParaRPr lang="ru-RU" dirty="0"/>
          </a:p>
        </p:txBody>
      </p:sp>
      <p:pic>
        <p:nvPicPr>
          <p:cNvPr id="5" name="Содержимое 3" descr="C:\Users\User\AppData\Local\Microsoft\Windows\Temporary Internet Files\Content.Word\20170606_10250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9624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6764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http://www.kartinkijane.ru/pic/201305/1680x1050/kartinkijane.ru-5228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85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Цель проекта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: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вовлечение детей в практическую деятельность по посадке и выращиванию овощных и  фруктовых культур.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Образовательные: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Расширять знания детей о культурных растениях : овощах, фруктах;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Способствовать развитию понимания причинно-следственных связей, возникающих при уходе за</a:t>
            </a:r>
          </a:p>
          <a:p>
            <a:pPr lvl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растениями;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Обобщать представление детей о необходимости света, тепла, влаги, почвы для роста растений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Учить детей ухаживать за растениями;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Обогащать словарный запас;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Формировать навыки исследовательской деятельности.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Воспитательные: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Воспитывать бережное отношение к своему труду;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Воспитывать коммуникативные навыки, самостоятельность, наблюдательность и любознательность;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Развивающие: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Развивать умение сравнивать и анализировать, воображение, мышление в процессе наблюдения; 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            Развивать познавательные и творческие способности детей в процессе совместной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исследовательской деятельности;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Развивать умение передавать свои чувства от общений с природой в рисунках и поделках;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Развивать исследовательские навыки: принимать и ставить цель, выделять существенные признаки </a:t>
            </a:r>
          </a:p>
          <a:p>
            <a:pPr lvl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и связи, выдвигать различные гипотезы, отбирать средства и материалы для самостоятельной</a:t>
            </a:r>
          </a:p>
          <a:p>
            <a:pPr lvl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деятельности.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Что мы хотим узнать?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 развиваются растения;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какие факторы способствуют росту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растений.</a:t>
            </a:r>
            <a:endParaRPr lang="ru-RU" dirty="0"/>
          </a:p>
        </p:txBody>
      </p:sp>
      <p:pic>
        <p:nvPicPr>
          <p:cNvPr id="10" name="Рисунок 9" descr="C:\Users\User\AppData\Local\Microsoft\Windows\Temporary Internet Files\Content.Word\20170606_091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45684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 мы стали узнавать…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Посадили семена в землю.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Ухаживали за рассадой.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Temp\Rar$DI04.484\IMG_20170609_15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581400" cy="2686050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Rar$DI00.078\IMG_20170609_153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Что же делать дальше?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рассада выросла, принесла плоды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создадим условия ей - высадим в теплицу!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20170606_1019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Microsoft\Windows\Temporary Internet Files\Content.Word\20170606_101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00400"/>
            <a:ext cx="4534904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2316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Итак, давно уж семена наши дали всходы, ну а каков же результат?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Что вырастим в итоге? 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Яркие и сочные, вкусные плоды!!!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Temporary Internet Files\Content.Word\20170606_09174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5128953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http://xn----8sbiecm6bhdx8i.xn--p1ai/sites/default/files/images/detym/zagadki_pro_sad_i_ogorod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52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woman-ville.ru/wp-content/uploads/2015/10/dynya-polza-i-vred-poleznye-svojstva-dlya-zdorovya-dlya-organizma-630x35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2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грядке фрукты, овощи созреют, но не скоро, ну а пока мы слепим их! Пожалуйста! Готово!!!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Temporary Internet Files\Content.Word\20170608_1152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20170608_115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733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woman-ville.ru/wp-content/uploads/2015/10/dynya-polza-i-vred-poleznye-svojstva-dlya-zdorovya-dlya-organizma-630x35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905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6" descr="http://vkusnogotovym.ru/wp-content/uploads/2016/05/cem-podkormiti-peret-foto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438400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развлечении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«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Маленькие садоводы и огородники»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мы весело играли …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8523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User\AppData\Local\Microsoft\Windows\Temporary Internet Files\Content.Word\20170609_1034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3514058" cy="288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630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Это просто чудо, чудо-превращение маленького семечка во взрослое растение!!!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AppData\Local\Temp\Rar$DI00.438\IMG_20170609_1624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221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Экологический проект «Во саду ли, в огороде…»</vt:lpstr>
      <vt:lpstr>Цель проекта:  вовлечение детей в практическую деятельность по посадке и выращиванию овощных и  фруктовых культур.</vt:lpstr>
      <vt:lpstr>Что мы хотим узнать?</vt:lpstr>
      <vt:lpstr> и мы стали узнавать…</vt:lpstr>
      <vt:lpstr> Что же делать дальше?</vt:lpstr>
      <vt:lpstr>   Итак, давно уж семена наши дали всходы, ну а каков же результат?  Что вырастим в итоге?  Яркие и сочные, вкусные плоды!!!   </vt:lpstr>
      <vt:lpstr> На грядке фрукты, овощи созреют, но не скоро, ну а пока мы слепим их! Пожалуйста! Готово!!! </vt:lpstr>
      <vt:lpstr>    На развлечении  «Маленькие садоводы и огородники»  мы весело играли …   </vt:lpstr>
      <vt:lpstr>    Это просто чудо, чудо-превращение маленького семечка во взрослое растение!!!    </vt:lpstr>
      <vt:lpstr> Результаты  проекта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саду ли, в огороде…</dc:title>
  <dc:creator>User</dc:creator>
  <cp:lastModifiedBy>User</cp:lastModifiedBy>
  <cp:revision>42</cp:revision>
  <dcterms:created xsi:type="dcterms:W3CDTF">2017-06-05T02:33:03Z</dcterms:created>
  <dcterms:modified xsi:type="dcterms:W3CDTF">2017-06-13T11:30:51Z</dcterms:modified>
</cp:coreProperties>
</file>