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2" r:id="rId1"/>
  </p:sldMasterIdLst>
  <p:sldIdLst>
    <p:sldId id="256" r:id="rId2"/>
    <p:sldId id="281" r:id="rId3"/>
    <p:sldId id="279" r:id="rId4"/>
    <p:sldId id="280" r:id="rId5"/>
    <p:sldId id="282" r:id="rId6"/>
    <p:sldId id="283" r:id="rId7"/>
    <p:sldId id="284" r:id="rId8"/>
    <p:sldId id="285" r:id="rId9"/>
    <p:sldId id="286" r:id="rId10"/>
    <p:sldId id="266" r:id="rId11"/>
    <p:sldId id="302" r:id="rId12"/>
    <p:sldId id="287" r:id="rId13"/>
    <p:sldId id="289" r:id="rId14"/>
    <p:sldId id="297" r:id="rId15"/>
    <p:sldId id="298" r:id="rId16"/>
    <p:sldId id="303" r:id="rId17"/>
    <p:sldId id="288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9" r:id="rId26"/>
    <p:sldId id="300" r:id="rId27"/>
    <p:sldId id="30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44" autoAdjust="0"/>
  </p:normalViewPr>
  <p:slideViewPr>
    <p:cSldViewPr snapToGrid="0">
      <p:cViewPr varScale="1">
        <p:scale>
          <a:sx n="65" d="100"/>
          <a:sy n="65" d="100"/>
        </p:scale>
        <p:origin x="-90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4190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221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8697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65237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8235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36086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446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0511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010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951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236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810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181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68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55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607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998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28CF18A-7D29-49EF-811F-DA9A2FE3EC5C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0642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  <p:sldLayoutId id="2147484136" r:id="rId14"/>
    <p:sldLayoutId id="2147484137" r:id="rId15"/>
    <p:sldLayoutId id="2147484138" r:id="rId16"/>
    <p:sldLayoutId id="21474841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51693"/>
            <a:ext cx="9144000" cy="2382716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</a:t>
            </a:r>
            <a:r>
              <a:rPr lang="ru-RU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раннего возраста</a:t>
            </a:r>
            <a:endParaRPr lang="ru-RU" sz="4000" b="1" cap="none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255693"/>
            <a:ext cx="9144000" cy="2039815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раннего возраста</a:t>
            </a:r>
            <a:endParaRPr lang="ru-RU" sz="2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4</a:t>
            </a:r>
          </a:p>
          <a:p>
            <a:pPr algn="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pPr algn="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Сорокина И. Г., Игнатьева И. В.</a:t>
            </a:r>
          </a:p>
          <a:p>
            <a:pPr algn="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МДОУ № 10</a:t>
            </a:r>
          </a:p>
        </p:txBody>
      </p:sp>
    </p:spTree>
    <p:extLst>
      <p:ext uri="{BB962C8B-B14F-4D97-AF65-F5344CB8AC3E}">
        <p14:creationId xmlns="" xmlns:p14="http://schemas.microsoft.com/office/powerpoint/2010/main" val="1779947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8558">
        <p:circle/>
      </p:transition>
    </mc:Choice>
    <mc:Fallback>
      <p:transition spd="slow" advTm="855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2874" y="707010"/>
            <a:ext cx="9191133" cy="5099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DSC03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0374" y="752378"/>
            <a:ext cx="9704439" cy="538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844745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34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9195" y="825909"/>
            <a:ext cx="9356624" cy="5103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52" y="624295"/>
            <a:ext cx="9068585" cy="5680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53284505"/>
              </p:ext>
            </p:extLst>
          </p:nvPr>
        </p:nvGraphicFramePr>
        <p:xfrm>
          <a:off x="6843860" y="2601798"/>
          <a:ext cx="3638745" cy="106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38745">
                  <a:extLst>
                    <a:ext uri="{9D8B030D-6E8A-4147-A177-3AD203B41FA5}">
                      <a16:colId xmlns="" xmlns:a16="http://schemas.microsoft.com/office/drawing/2014/main" val="4271340404"/>
                    </a:ext>
                  </a:extLst>
                </a:gridCol>
              </a:tblGrid>
              <a:tr h="97096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 работа</a:t>
                      </a:r>
                      <a:endParaRPr lang="ru-RU" sz="3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63682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1432746"/>
              </p:ext>
            </p:extLst>
          </p:nvPr>
        </p:nvGraphicFramePr>
        <p:xfrm>
          <a:off x="1857079" y="4534294"/>
          <a:ext cx="3610467" cy="10086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10467">
                  <a:extLst>
                    <a:ext uri="{9D8B030D-6E8A-4147-A177-3AD203B41FA5}">
                      <a16:colId xmlns="" xmlns:a16="http://schemas.microsoft.com/office/drawing/2014/main" val="4147125744"/>
                    </a:ext>
                  </a:extLst>
                </a:gridCol>
              </a:tblGrid>
              <a:tr h="100866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Групповая работа</a:t>
                      </a:r>
                      <a:endParaRPr lang="ru-RU" sz="3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3024006"/>
                  </a:ext>
                </a:extLst>
              </a:tr>
            </a:tbl>
          </a:graphicData>
        </a:graphic>
      </p:graphicFrame>
      <p:pic>
        <p:nvPicPr>
          <p:cNvPr id="6" name="Рисунок 5" descr="DSC03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7792" y="1830769"/>
            <a:ext cx="3908323" cy="2481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065290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12" y="395926"/>
            <a:ext cx="9275976" cy="5560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09" y="2055043"/>
            <a:ext cx="3978112" cy="279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055044"/>
            <a:ext cx="4213782" cy="2862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117630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4650611"/>
              </p:ext>
            </p:extLst>
          </p:nvPr>
        </p:nvGraphicFramePr>
        <p:xfrm>
          <a:off x="1970202" y="273377"/>
          <a:ext cx="8597245" cy="732111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8597245">
                  <a:extLst>
                    <a:ext uri="{9D8B030D-6E8A-4147-A177-3AD203B41FA5}">
                      <a16:colId xmlns="" xmlns:a16="http://schemas.microsoft.com/office/drawing/2014/main" val="2691533994"/>
                    </a:ext>
                  </a:extLst>
                </a:gridCol>
              </a:tblGrid>
              <a:tr h="73211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Использование блоков </a:t>
                      </a:r>
                      <a:r>
                        <a:rPr lang="ru-RU" sz="2800" dirty="0" err="1" smtClean="0">
                          <a:solidFill>
                            <a:srgbClr val="C00000"/>
                          </a:solidFill>
                        </a:rPr>
                        <a:t>Дьенеша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803528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02" y="1005488"/>
            <a:ext cx="8729221" cy="4963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11277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3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5845" y="1040886"/>
            <a:ext cx="9144000" cy="4534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89879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46787" y="368710"/>
          <a:ext cx="8598310" cy="7816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98310"/>
              </a:tblGrid>
              <a:tr h="78166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Цветные счетные палочки</a:t>
                      </a:r>
                      <a:endParaRPr lang="ru-RU" sz="3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DSC03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819" y="1120877"/>
            <a:ext cx="909708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46" y="650449"/>
            <a:ext cx="9557565" cy="5400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69" y="329938"/>
            <a:ext cx="1951348" cy="2129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882" y="4458878"/>
            <a:ext cx="1831941" cy="1373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4627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98" y="403595"/>
            <a:ext cx="9266548" cy="5931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577647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29" y="692578"/>
            <a:ext cx="9662475" cy="5263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91416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0" y="524562"/>
            <a:ext cx="10699423" cy="5942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6" y="1989056"/>
            <a:ext cx="5189805" cy="4147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306101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44" y="706248"/>
            <a:ext cx="9417377" cy="5250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400821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190" y="548430"/>
            <a:ext cx="8955464" cy="5407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893337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16" y="496081"/>
            <a:ext cx="8700941" cy="5460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45" y="2130458"/>
            <a:ext cx="3563332" cy="2734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1" y="2021773"/>
            <a:ext cx="4147794" cy="3030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839198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14" y="362215"/>
            <a:ext cx="9040306" cy="6020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476" y="3742201"/>
            <a:ext cx="3388543" cy="22590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35" y="1298709"/>
            <a:ext cx="2800463" cy="15293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36" y="4389484"/>
            <a:ext cx="1650042" cy="17202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7589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45" y="576017"/>
            <a:ext cx="8757501" cy="5380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71" y="885690"/>
            <a:ext cx="1376314" cy="1782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4758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681934"/>
            <a:ext cx="8823488" cy="5274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445277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29" y="585212"/>
            <a:ext cx="8729220" cy="537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643" y="4326642"/>
            <a:ext cx="1629658" cy="16296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5728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75" y="901700"/>
            <a:ext cx="8870623" cy="505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91" y="2756162"/>
            <a:ext cx="8572500" cy="2514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726" y="348793"/>
            <a:ext cx="1765756" cy="179505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4180090"/>
              </p:ext>
            </p:extLst>
          </p:nvPr>
        </p:nvGraphicFramePr>
        <p:xfrm>
          <a:off x="2828044" y="2070624"/>
          <a:ext cx="6740162" cy="61601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6740162">
                  <a:extLst>
                    <a:ext uri="{9D8B030D-6E8A-4147-A177-3AD203B41FA5}">
                      <a16:colId xmlns="" xmlns:a16="http://schemas.microsoft.com/office/drawing/2014/main" val="2156820571"/>
                    </a:ext>
                  </a:extLst>
                </a:gridCol>
              </a:tblGrid>
              <a:tr h="61601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Спасибо за внимание!!!</a:t>
                      </a:r>
                      <a:endParaRPr lang="ru-RU" sz="3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5585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81124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00" y="961533"/>
            <a:ext cx="9803877" cy="5054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283376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65" y="703037"/>
            <a:ext cx="9492792" cy="5208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592427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7" y="361949"/>
            <a:ext cx="9257121" cy="5921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90194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56" y="515506"/>
            <a:ext cx="9040825" cy="5630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57369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7" y="548430"/>
            <a:ext cx="9605914" cy="5407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739857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99" y="573487"/>
            <a:ext cx="8983744" cy="5373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03106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901700"/>
            <a:ext cx="6908800" cy="5054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35" y="424206"/>
            <a:ext cx="9153427" cy="5952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86673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305</TotalTime>
  <Words>44</Words>
  <Application>Microsoft Office PowerPoint</Application>
  <PresentationFormat>Произвольный</PresentationFormat>
  <Paragraphs>14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Сектор</vt:lpstr>
      <vt:lpstr>Формирование элементарных математических представлений у детей раннего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элементарных математических представлений у детей младшего возраста</dc:title>
  <dc:creator>Юлия</dc:creator>
  <cp:lastModifiedBy>Пользователь</cp:lastModifiedBy>
  <cp:revision>27</cp:revision>
  <dcterms:created xsi:type="dcterms:W3CDTF">2017-08-16T12:35:56Z</dcterms:created>
  <dcterms:modified xsi:type="dcterms:W3CDTF">2017-08-23T10:03:05Z</dcterms:modified>
</cp:coreProperties>
</file>