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5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B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864-C66A-4D50-A68C-C2F043C29C3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89EF-F13F-453F-A137-AB6A0636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0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логическими блоками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4176464" cy="416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9512" y="53012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Воспитатель МДОУ </a:t>
            </a:r>
            <a:r>
              <a:rPr lang="ru-RU" b="1" dirty="0" err="1" smtClean="0"/>
              <a:t>д</a:t>
            </a:r>
            <a:r>
              <a:rPr lang="ru-RU" b="1" dirty="0" smtClean="0"/>
              <a:t>/с № 10</a:t>
            </a:r>
          </a:p>
          <a:p>
            <a:r>
              <a:rPr lang="ru-RU" b="1" dirty="0" smtClean="0"/>
              <a:t>Мещанинова Надежда Викторовна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логическими блоками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Алгоритмы.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«Вырастим дерево»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«Фантазёры»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«Сократи слово»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«Построй дорожку»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005" y="1196752"/>
            <a:ext cx="5179995" cy="29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384954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324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блоками. </a:t>
            </a:r>
          </a:p>
          <a:p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Шифровка или кодировка. Кодировка или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декодировка</a:t>
            </a:r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00001_1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3340420" cy="4680421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1772816"/>
            <a:ext cx="52200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цвет – пятно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величина - силуэт домика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форма - контур фигур 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толщина - условное изображение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человеческой фигуры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396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блоками. </a:t>
            </a:r>
          </a:p>
          <a:p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Шифровка или кодировка. Кодировка или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декодировка</a:t>
            </a:r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«Автомобильный гараж»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«Засели домик»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«Лото»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«Где спрятался мышонок?»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479800" cy="2093913"/>
          </a:xfrm>
          <a:prstGeom prst="rect">
            <a:avLst/>
          </a:prstGeom>
          <a:noFill/>
        </p:spPr>
      </p:pic>
      <p:pic>
        <p:nvPicPr>
          <p:cNvPr id="8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608512" cy="1240891"/>
          </a:xfrm>
          <a:prstGeom prst="rect">
            <a:avLst/>
          </a:prstGeom>
          <a:noFill/>
        </p:spPr>
      </p:pic>
      <p:pic>
        <p:nvPicPr>
          <p:cNvPr id="9" name="Picture 9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01008"/>
            <a:ext cx="3396667" cy="2287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игрыс</a:t>
            </a:r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логическими блоками. Составление силуэтов из блоков.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3110242" cy="252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7" t="4614" b="10770"/>
          <a:stretch>
            <a:fillRect/>
          </a:stretch>
        </p:blipFill>
        <p:spPr bwMode="auto">
          <a:xfrm>
            <a:off x="6660232" y="1052736"/>
            <a:ext cx="2304255" cy="284313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Юля-ля-ля\Рабочий стол\ДЕТСКИЙ САД\P3190021.JPG"/>
          <p:cNvPicPr>
            <a:picLocks noChangeAspect="1" noChangeArrowheads="1"/>
          </p:cNvPicPr>
          <p:nvPr/>
        </p:nvPicPr>
        <p:blipFill>
          <a:blip r:embed="rId5" cstate="print"/>
          <a:srcRect l="15805" r="13952"/>
          <a:stretch>
            <a:fillRect/>
          </a:stretch>
        </p:blipFill>
        <p:spPr bwMode="auto">
          <a:xfrm>
            <a:off x="0" y="1124744"/>
            <a:ext cx="2880320" cy="271464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t="21878" b="16767"/>
          <a:stretch>
            <a:fillRect/>
          </a:stretch>
        </p:blipFill>
        <p:spPr bwMode="auto">
          <a:xfrm>
            <a:off x="2555776" y="3933056"/>
            <a:ext cx="41434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260648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Альбомы для детей 2-4 лет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Татьяна\Рабочий стол\для работы\МО\albom-k-blokam-denesha-dlja-samyh-malenkih-2-3-goda800x800q80.v1292297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1" y="1144560"/>
            <a:ext cx="3350146" cy="2362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C:\Documents and Settings\Татьяна\Рабочий стол\для работы\МО\albom_42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602110" cy="2370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C:\Documents and Settings\Татьяна\Рабочий стол\для работы\МО\6491_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645025"/>
            <a:ext cx="3672408" cy="261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260648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Альбомы для детей 5-8 лет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Татьяна\Рабочий стол\для работы\МО\853-1340-thick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2146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Татьяна\Рабочий стол\для работы\МО\albom_02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31432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Татьяна\Рабочий стол\для работы\МО\4729_40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645024"/>
            <a:ext cx="311150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260648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Альбомы «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Удивляйка</a:t>
            </a:r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Documents and Settings\Татьяна\Рабочий стол\для работы\МО\1635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350176" cy="2395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 descr="C:\Documents and Settings\Татьяна\Рабочий стол\для работы\МО\udivlyayk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3316358" cy="23460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8" descr="C:\Documents and Settings\Татьяна\Рабочий стол\для работы\МО\980944f2fbba8359ae7311b01c5d29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3350176" cy="23623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0" descr="C:\Documents and Settings\Татьяна\Рабочий стол\для работы\МО\Udivlyayka_4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573016"/>
            <a:ext cx="3356757" cy="23962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0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логическими блоками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19675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2-я младшая группа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000" dirty="0" smtClean="0"/>
              <a:t>Р</a:t>
            </a:r>
            <a:r>
              <a:rPr lang="ru-RU" sz="2000" dirty="0" smtClean="0"/>
              <a:t>азличение блоков по четырем свойствам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Нахождение блоков по 2-3 признакам (по образцу; по словесному описанию)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Сравнение блоков (найди такую же…)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Выстраивание логических цепочек по одному признаку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Разбиение блоков на множества по 1 признаку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Составление блоков по схеме, путём наложения на неё</a:t>
            </a:r>
            <a:endParaRPr lang="ru-RU" sz="2000" dirty="0"/>
          </a:p>
        </p:txBody>
      </p:sp>
      <p:pic>
        <p:nvPicPr>
          <p:cNvPr id="4098" name="Picture 2" descr="Фотоальбом Сказ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0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логическими блоками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268760"/>
            <a:ext cx="2425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88840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Группировка по 2-3 признакам и отрицание одного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Разделение блоков на множества, составление логических цепочек по двум признакам; по правилам, заданным графически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Уметь пользоваться знаками, символами, включающими отрицание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Составление силуэтов по схемам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3076" name="Picture 4" descr="Коммерческие платные детские сады Санкт-Петербурга. Частный сад Взмах с английским язы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0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логическими блоками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26876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60848"/>
            <a:ext cx="5184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Действия с блоками по 4-м свойствам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Запоминание 3-х, 4-х свойств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Самостоятельно организовывать игры с логическими цепочками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Самостоятельно оперировать знаками и символами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Работа с алгоритмами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Игры с обручами (по 2-м признакам)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Составление силуэтов по схемам, используя кодировки</a:t>
            </a:r>
            <a:endParaRPr lang="ru-RU" sz="2000" dirty="0"/>
          </a:p>
        </p:txBody>
      </p:sp>
      <p:pic>
        <p:nvPicPr>
          <p:cNvPr id="2050" name="Picture 2" descr="Играем и занимаемся с блоками Дьенеша. - Для воспитателей де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855740" cy="2891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0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логическими блоками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061915" cy="419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3203848" y="1916832"/>
            <a:ext cx="572412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Золтан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Дьенеш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безусловно выдающая фигура в детском образовании. Самое известное его пособие — Блоки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Дьенеша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которые специально разработаны для подготовки мышления детей к усвоению математики.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0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логическими блоками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19675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8840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Самостоятельная классификация блоков по свойствам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Игры с обручами (3признака)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Понимание слов инструкции и самостоятельное выполнение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Самостоятельное выполнение действий по алгоритмам</a:t>
            </a:r>
            <a:endParaRPr lang="ru-RU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996113" cy="29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представляют собой набор из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48 геометрических фигур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00" y="1124744"/>
            <a:ext cx="6264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В наборе  нет  ни одной одинаковой фигуры</a:t>
            </a:r>
            <a:r>
              <a:rPr lang="ru-RU" dirty="0" smtClean="0"/>
              <a:t>. </a:t>
            </a:r>
          </a:p>
        </p:txBody>
      </p:sp>
      <p:pic>
        <p:nvPicPr>
          <p:cNvPr id="6150" name="Picture 6" descr="Кировчанка.ru - Форум * Просмотр темы - Игрушки для девочки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8925"/>
            <a:ext cx="6192688" cy="389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Каждая геометрическая фигура характеризуется  четырьмя признаками: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595021"/>
            <a:ext cx="58681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0" dirty="0"/>
              <a:t>   </a:t>
            </a:r>
            <a:r>
              <a:rPr lang="ru-RU" sz="2000" b="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Формой  (круги, треугольники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квадраты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прямоугольники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Цветом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желтые)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Размером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большие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маленькие)</a:t>
            </a:r>
          </a:p>
          <a:p>
            <a:pPr>
              <a:buFont typeface="Wingdings" pitchFamily="2" charset="2"/>
              <a:buChar char="q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Толщиной  (толстые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тонкие)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0" dirty="0"/>
          </a:p>
          <a:p>
            <a:endParaRPr lang="ru-RU" b="0" dirty="0"/>
          </a:p>
          <a:p>
            <a:endParaRPr lang="ru-RU" b="0" dirty="0"/>
          </a:p>
          <a:p>
            <a:endParaRPr lang="ru-RU" b="0" dirty="0"/>
          </a:p>
        </p:txBody>
      </p:sp>
      <p:pic>
        <p:nvPicPr>
          <p:cNvPr id="5" name="Picture 6" descr="logicheskie-bloki-denesha_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1" r="4041" b="8389"/>
          <a:stretch>
            <a:fillRect/>
          </a:stretch>
        </p:blipFill>
        <p:spPr bwMode="auto">
          <a:xfrm>
            <a:off x="5170334" y="1484784"/>
            <a:ext cx="397366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используют для: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60304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ознакомления детей с геометрическими фигурами, их цветом, размером, толщиной;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развития умения выявлять и абстрагировать свойства;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развития умения сравнивать предметы по их свойствам;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развития действий классификации и обобщения;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развития способности к логическим действиям и операциям.</a:t>
            </a:r>
          </a:p>
          <a:p>
            <a:endParaRPr lang="ru-RU" dirty="0" smtClean="0"/>
          </a:p>
        </p:txBody>
      </p:sp>
      <p:pic>
        <p:nvPicPr>
          <p:cNvPr id="10244" name="Picture 4" descr="развивайки - Babyblog.ru"/>
          <p:cNvPicPr>
            <a:picLocks noChangeAspect="1" noChangeArrowheads="1"/>
          </p:cNvPicPr>
          <p:nvPr/>
        </p:nvPicPr>
        <p:blipFill>
          <a:blip r:embed="rId3" cstate="print"/>
          <a:srcRect t="20160"/>
          <a:stretch>
            <a:fillRect/>
          </a:stretch>
        </p:blipFill>
        <p:spPr bwMode="auto">
          <a:xfrm>
            <a:off x="5724128" y="1124744"/>
            <a:ext cx="3271612" cy="348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Логические игры  и упражнения с  блоками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(знакомство)</a:t>
            </a:r>
          </a:p>
        </p:txBody>
      </p:sp>
      <p:pic>
        <p:nvPicPr>
          <p:cNvPr id="4" name="Рисунок 3" descr="http://www.maaam.ru/upload/blogs/eacde5fa20910822dadc2fa9fe98cf2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3781135" cy="28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3928" y="1412776"/>
            <a:ext cx="4968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 Найти все  фигуры такого же цвета, как выложенная.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* Показать все блоки треугольной формы (или все большие фигуры и т.п.).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* Дать Мишке все синие фигуры, Зайчику - желтые, а Мышке – красные;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затем  подобным образом группировать фигуры по размеру,  форме, толщине.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* Определить фигуру по цвету, форме, размеру, толщине.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Игры с блоками на определение 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 и отношений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7308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000" b="1" dirty="0" smtClean="0"/>
              <a:t>«Чудесный мешочек» (обследование)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«Угадай свойства» (игра на восприятие)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«Найди блок»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«Поиск клада» (игра «</a:t>
            </a:r>
            <a:r>
              <a:rPr lang="ru-RU" sz="2000" b="1" dirty="0" err="1" smtClean="0"/>
              <a:t>да-нет</a:t>
            </a:r>
            <a:r>
              <a:rPr lang="ru-RU" sz="2000" b="1" dirty="0" smtClean="0"/>
              <a:t>»)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«Расселение блоков по комнатам» ( группировка по признакам)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«Положи блоки в обруч»</a:t>
            </a:r>
            <a:endParaRPr lang="ru-RU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1052736"/>
            <a:ext cx="2428875" cy="3429000"/>
          </a:xfrm>
          <a:prstGeom prst="rect">
            <a:avLst/>
          </a:prstGeom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2571750" cy="3429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40" t="12195" r="16406" b="21951"/>
          <a:stretch>
            <a:fillRect/>
          </a:stretch>
        </p:blipFill>
        <p:spPr bwMode="auto">
          <a:xfrm>
            <a:off x="179512" y="3717032"/>
            <a:ext cx="3431754" cy="258224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 сравнение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«Дружат – не дружат»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«Гирлянда для украшения»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Игра «Домино»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«Дорожка»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«Найди пару»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1124744"/>
            <a:ext cx="3197225" cy="2397918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212976"/>
            <a:ext cx="3197225" cy="287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скачать формы и бланки для вс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логическими блоками </a:t>
            </a:r>
            <a:r>
              <a:rPr lang="ru-RU" sz="2800" b="1" dirty="0" err="1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srgbClr val="295B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Множество.</a:t>
            </a:r>
            <a:endParaRPr lang="ru-RU" sz="2800" b="1" dirty="0">
              <a:solidFill>
                <a:srgbClr val="295B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26876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с двумя, тремя обручами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http://www.maaam.ru/upload/blogs/893ee75d3e15b3a6916e74f8a2e8786f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32856"/>
            <a:ext cx="4680520" cy="350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645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2014-12-11T12:21:53Z</dcterms:created>
  <dcterms:modified xsi:type="dcterms:W3CDTF">2014-12-15T07:06:31Z</dcterms:modified>
</cp:coreProperties>
</file>