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2" r:id="rId4"/>
    <p:sldId id="263" r:id="rId5"/>
    <p:sldId id="271" r:id="rId6"/>
    <p:sldId id="265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80" r:id="rId17"/>
    <p:sldId id="28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49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76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03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3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6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10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1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3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8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6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A3E06-00E9-4A46-889B-5C1C6576F7FB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06CA6-DC99-4EC8-BC58-DE53AF8F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1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2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5014" y="1287887"/>
            <a:ext cx="7740203" cy="49454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а ш</a:t>
            </a:r>
            <a:b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е ж и м</a:t>
            </a:r>
            <a:b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н я</a:t>
            </a:r>
            <a:r>
              <a:rPr lang="ru-RU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3341" y="412124"/>
            <a:ext cx="9534659" cy="37348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«Капитошка»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0" y="168966"/>
            <a:ext cx="4248955" cy="2691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563" y="168967"/>
            <a:ext cx="4321937" cy="2691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99" y="3644587"/>
            <a:ext cx="3994597" cy="29280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720" y="2326771"/>
            <a:ext cx="3813220" cy="2781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6563" y="3671550"/>
            <a:ext cx="4321936" cy="27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обеду. Обед.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3992451"/>
            <a:ext cx="4395361" cy="2474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9271" y="248173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74" y="2496614"/>
            <a:ext cx="3452519" cy="209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8" y="1262130"/>
            <a:ext cx="4489998" cy="263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8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4859" y="206240"/>
            <a:ext cx="10515600" cy="364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а ко сну.           Сон.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30" y="3856794"/>
            <a:ext cx="3085040" cy="1860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76" y="61782"/>
            <a:ext cx="3509495" cy="16649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4" y="1559774"/>
            <a:ext cx="3085040" cy="1736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63" y="3032744"/>
            <a:ext cx="3085118" cy="16377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60" y="67123"/>
            <a:ext cx="3143413" cy="16091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17" y="4590508"/>
            <a:ext cx="3945352" cy="2212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520" y="4454501"/>
            <a:ext cx="3085118" cy="1722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1210716"/>
            <a:ext cx="3509495" cy="1797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9246" y="1471632"/>
            <a:ext cx="3143413" cy="16663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06" y="2510613"/>
            <a:ext cx="3156633" cy="16761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70" y="3688420"/>
            <a:ext cx="3169852" cy="15321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05" y="1889109"/>
            <a:ext cx="3393584" cy="18000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45" y="5185736"/>
            <a:ext cx="3180787" cy="165292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0" y="50527"/>
            <a:ext cx="3141411" cy="16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82848"/>
            <a:ext cx="10515600" cy="364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Постепенный подъем. Оздоровительные мероприятия.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7422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6" y="2949262"/>
            <a:ext cx="6890198" cy="372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6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82848"/>
            <a:ext cx="10515600" cy="364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Ужин.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9" y="1706449"/>
            <a:ext cx="7392473" cy="367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870" y="106250"/>
            <a:ext cx="3723269" cy="657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60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82848"/>
            <a:ext cx="10515600" cy="364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9" y="720112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9" y="3789055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2935" y="205714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0577" y="205714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25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2789" y="429418"/>
            <a:ext cx="9144000" cy="599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05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77343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внимание!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9882"/>
            <a:ext cx="9144000" cy="70453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пребывания детей в группе «Капитошка»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4361" y="1214203"/>
            <a:ext cx="11217639" cy="544143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7.00-8.20     Прием детей, фильтр, самостоятельная деятельность   детей, 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оздоровительные мероприятия.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8.20-8.50     Завтрак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8.50-8.58-9.06 Организованная образовательная деятельность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9.06-9.20     Самостоятельная игровая деятельность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9.20-9.30     Второй завтрак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9.30-11.10   Самостоятельная игровая деятельность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11.20-12.05 Подготовка к обеду. Обед.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12.05-15.15 Подготовка ко сну. Сон. Постепенный подъем. Оздоровительные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мероприятия.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15.15-15.40 Самостоятельная игровая деятельность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15.40-16.00 Подготовка к уплотненному полднику с включением блюд ужина.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Ужин.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16.00-16.08-16.16  Организованная образовательная деятельность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16.16-16-30 Самостоятельная деятельность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16.30-18.30 Подготовка к прогулке, прогулка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18.30-19.00 Самостоятельная деятельность, уход детей домой.      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901" y="191446"/>
            <a:ext cx="11857220" cy="6284305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Прием детей, фильтр,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самостоятельная деятельность   детей, 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оздоровительные мероприятия.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447738"/>
            <a:ext cx="1219200" cy="32978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2" y="2201840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83" y="384529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84" y="791052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26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16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93" y="1079292"/>
            <a:ext cx="8525814" cy="513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3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017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29" y="100022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20" y="384323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04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туалетной комнаты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154243"/>
            <a:ext cx="10515600" cy="50227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речи «Таблетки растут на ветке, таблетки растут на грядке»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89" y="1605765"/>
            <a:ext cx="4471187" cy="264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03" y="4405391"/>
            <a:ext cx="4077324" cy="230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81" y="1655265"/>
            <a:ext cx="4365213" cy="261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0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154243"/>
            <a:ext cx="10515600" cy="50227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«Яблочки для зайки»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7" y="1632835"/>
            <a:ext cx="5045224" cy="278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11" y="2575774"/>
            <a:ext cx="5472447" cy="318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67" y="4639724"/>
            <a:ext cx="3166437" cy="199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0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154243"/>
            <a:ext cx="10515600" cy="50227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«В гости к птичке»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8" y="1717839"/>
            <a:ext cx="3819579" cy="23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80" y="1711578"/>
            <a:ext cx="4193190" cy="23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0006" y="3525711"/>
            <a:ext cx="4103560" cy="231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8" y="254109"/>
            <a:ext cx="3430306" cy="212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" y="4132250"/>
            <a:ext cx="5016137" cy="268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53" y="4132250"/>
            <a:ext cx="4409519" cy="272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5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68601" cy="65420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Самостоятельная игровая деятельность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3541689"/>
            <a:ext cx="10515600" cy="2635273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8" y="166762"/>
            <a:ext cx="3636699" cy="246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6" y="4493401"/>
            <a:ext cx="3315286" cy="237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08" y="1093651"/>
            <a:ext cx="4248907" cy="237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9" y="2513804"/>
            <a:ext cx="3526947" cy="218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23" y="4037444"/>
            <a:ext cx="3009682" cy="268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73" y="3813291"/>
            <a:ext cx="3746427" cy="269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89" y="1005358"/>
            <a:ext cx="2758875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06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183</Words>
  <Application>Microsoft Office PowerPoint</Application>
  <PresentationFormat>Широкоэкранный</PresentationFormat>
  <Paragraphs>85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         Н а ш  р е ж и м д н я </vt:lpstr>
      <vt:lpstr>Режим пребывания детей в группе «Капитошка»</vt:lpstr>
      <vt:lpstr>   Прием детей, фильтр,   самостоятельная деятельность   детей,                             оздоровительные мероприятия.</vt:lpstr>
      <vt:lpstr>Завтрак</vt:lpstr>
      <vt:lpstr>Посещение туалетной комнаты</vt:lpstr>
      <vt:lpstr>Организованная образовательная деятельность</vt:lpstr>
      <vt:lpstr>Организованная образовательная деятельность</vt:lpstr>
      <vt:lpstr>Организованная образовательная деятельность</vt:lpstr>
      <vt:lpstr>                                        Самостоятельная игровая деятельность </vt:lpstr>
      <vt:lpstr>Прогулка</vt:lpstr>
      <vt:lpstr>Подготовка к обеду. Обед.</vt:lpstr>
      <vt:lpstr>                  а ко сну.           Сон. </vt:lpstr>
      <vt:lpstr>Постепенный подъем. Оздоровительные мероприятия. </vt:lpstr>
      <vt:lpstr>Ужин. </vt:lpstr>
      <vt:lpstr>Информация для родителей.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Давайте познакомимся!</dc:title>
  <dc:creator>Александр</dc:creator>
  <cp:lastModifiedBy>Александр</cp:lastModifiedBy>
  <cp:revision>40</cp:revision>
  <dcterms:created xsi:type="dcterms:W3CDTF">2017-10-07T13:58:09Z</dcterms:created>
  <dcterms:modified xsi:type="dcterms:W3CDTF">2017-10-21T13:26:58Z</dcterms:modified>
</cp:coreProperties>
</file>