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1" r:id="rId3"/>
    <p:sldId id="257" r:id="rId4"/>
    <p:sldId id="266" r:id="rId5"/>
    <p:sldId id="260" r:id="rId6"/>
    <p:sldId id="259" r:id="rId7"/>
    <p:sldId id="263" r:id="rId8"/>
    <p:sldId id="262" r:id="rId9"/>
    <p:sldId id="264" r:id="rId10"/>
    <p:sldId id="265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3076" name="Picture 4" descr="http://mbdou15kras.ucoz.ru/js/0_1203e8_c421fa73_ori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650410"/>
            <a:ext cx="12192000" cy="22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http://www.playcast.ru/uploads/2017/05/15/2258737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65292" y="4889051"/>
            <a:ext cx="2301031" cy="173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d.radikal.ru/d11/1805/5b/4744b81b3f49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202" y="5139263"/>
            <a:ext cx="3008772" cy="171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2671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78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226397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A5F2145-156A-42FF-BB80-E8D664DB7725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907929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079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349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610600" y="6201432"/>
            <a:ext cx="2140228" cy="656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98165" y="6180719"/>
            <a:ext cx="2196548" cy="67384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41174" y="6201432"/>
            <a:ext cx="2140226" cy="656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21688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15" name="Picture 14" descr="http://eduportal44.ru/Galich/domdiu/DocLib30/%D0%90%D1%84%D0%B8%D1%88%D0%B0%20%D0%BD%D0%B0%20%D0%BB%D0%B5%D1%82%D0%BE/%D0%BB%D0%B5%D1%82%D0%BE%20%D0%B0%D1%84%D0%B8%D1%88%D0%B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74151" y="610206"/>
            <a:ext cx="1984663" cy="148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http://www.playcast.ru/uploads/2017/05/15/2258737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65292" y="4889051"/>
            <a:ext cx="2301031" cy="173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650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mbdou15kras.ucoz.ru/js/0_1203e8_c421fa73_ori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114979" y="5753158"/>
            <a:ext cx="6077018" cy="111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mbdou15kras.ucoz.ru/js/0_1203e8_c421fa73_orig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" y="5752932"/>
            <a:ext cx="6114978" cy="112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d.radikal.ru/d11/1805/5b/4744b81b3f49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48630" y="6035040"/>
            <a:ext cx="1360490" cy="77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07.09.2018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08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2" descr="http://www.playcast.ru/uploads/2017/05/15/2258737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424877"/>
            <a:ext cx="1537694" cy="115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://eduportal44.ru/Galich/domdiu/DocLib30/%D0%90%D1%84%D0%B8%D1%88%D0%B0%20%D0%BD%D0%B0%20%D0%BB%D0%B5%D1%82%D0%BE/%D0%BB%D0%B5%D1%82%D0%BE%20%D0%B0%D1%84%D0%B8%D1%88%D0%B0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510309" y="290803"/>
            <a:ext cx="1497265" cy="111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d.radikal.ru/d11/1805/5b/4744b81b3f49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1070" y="6037061"/>
            <a:ext cx="1360490" cy="77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9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www.playcast.ru/uploads/2017/05/15/2258737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69880" y="5424876"/>
            <a:ext cx="1537694" cy="115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eduportal44.ru/Galich/domdiu/DocLib30/%D0%90%D1%84%D0%B8%D1%88%D0%B0%20%D0%BD%D0%B0%20%D0%BB%D0%B5%D1%82%D0%BE/%D0%BB%D0%B5%D1%82%D0%BE%20%D0%B0%D1%84%D0%B8%D1%88%D0%B0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8655" y="95643"/>
            <a:ext cx="1372001" cy="10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628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F2145-156A-42FF-BB80-E8D664DB7725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3593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14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9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293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5F2145-156A-42FF-BB80-E8D664DB7725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33B086-ECE1-477D-A8D4-2F30CBE9B0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: скругленные углы 7"/>
          <p:cNvSpPr/>
          <p:nvPr userDrawn="1"/>
        </p:nvSpPr>
        <p:spPr>
          <a:xfrm>
            <a:off x="838199" y="447261"/>
            <a:ext cx="10515601" cy="5909089"/>
          </a:xfrm>
          <a:prstGeom prst="roundRect">
            <a:avLst/>
          </a:prstGeom>
          <a:solidFill>
            <a:schemeClr val="lt1">
              <a:alpha val="99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049712" y="6612297"/>
            <a:ext cx="106117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b="0" dirty="0">
                <a:solidFill>
                  <a:srgbClr val="84A6C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Полшкова В.В., </a:t>
            </a:r>
            <a:r>
              <a:rPr lang="ru-RU" sz="600" b="0" dirty="0" smtClean="0">
                <a:solidFill>
                  <a:srgbClr val="84A6C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endParaRPr lang="ru-RU" sz="600" b="0" dirty="0">
              <a:solidFill>
                <a:srgbClr val="84A6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2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2" r:id="rId2"/>
    <p:sldLayoutId id="2147483690" r:id="rId3"/>
    <p:sldLayoutId id="2147483679" r:id="rId4"/>
    <p:sldLayoutId id="2147483691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multiurok.ru/img/182813/image_59a42b77f1b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99607" y="2147235"/>
            <a:ext cx="3235568" cy="29257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84923" y="1868993"/>
            <a:ext cx="7596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Comic Sans MS" pitchFamily="66" charset="0"/>
              </a:rPr>
              <a:t>КЛУМБА РАДОСТИ</a:t>
            </a: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7108" y="590843"/>
            <a:ext cx="929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МДОУ «Детский сад № 10» группа №9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4102" name="Picture 6" descr="https://avatanplus.com/files/resources/original/578358281d305155d9105cb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98720" y="2672862"/>
            <a:ext cx="8551846" cy="362461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19311" y="3165230"/>
            <a:ext cx="6246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Воспитатели: Попкова К.А., Мещанинова Н.В.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9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Пользователь\Desktop\наши фото\мышкин18\IMG_20180712_1826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67619" y="594291"/>
            <a:ext cx="10036492" cy="5645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98806" y="5387927"/>
            <a:ext cx="9678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«Лягушка-квакушка»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творчество Семёновой Натальи Александровны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30209/v830209769/183043/sbPsWlLg_Y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0011" y="576773"/>
            <a:ext cx="8050580" cy="5838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65760" y="1660001"/>
            <a:ext cx="34887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Мы цветочки рвать не будем,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 другим сказать спешим: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Пусть приносят радость людям,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Всем – и крохам, и большим!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42007" y="1167618"/>
            <a:ext cx="799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Приходите к нам, полюбуйтесь!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2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3041" y="1505243"/>
            <a:ext cx="92284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Задачи : </a:t>
            </a:r>
          </a:p>
          <a:p>
            <a:r>
              <a:rPr lang="ru-RU" sz="2000" dirty="0" smtClean="0"/>
              <a:t>• дать детям знания о цветах, как о полезных растениях (издают хороший запах, отчищают воздух от бактерий)</a:t>
            </a:r>
          </a:p>
          <a:p>
            <a:r>
              <a:rPr lang="ru-RU" sz="2000" dirty="0" smtClean="0"/>
              <a:t> • расширить представления о декоративных растениях</a:t>
            </a:r>
          </a:p>
          <a:p>
            <a:r>
              <a:rPr lang="ru-RU" sz="2000" dirty="0" smtClean="0"/>
              <a:t> • формировать активную позицию – не равнодушного созерцания, а деятельного и культурного участника в процессе решения экологических проблем </a:t>
            </a:r>
          </a:p>
          <a:p>
            <a:r>
              <a:rPr lang="ru-RU" sz="2000" dirty="0" smtClean="0"/>
              <a:t>• учить детей замечать красоту цветов в клумбе, воспитывать чувство восхищения</a:t>
            </a:r>
          </a:p>
          <a:p>
            <a:r>
              <a:rPr lang="ru-RU" sz="2000" dirty="0" smtClean="0"/>
              <a:t> • вызвать желание общаться с природой, оказывать посильную помощь в ее охране, воспитывать бережное отношение к труду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66425" y="463285"/>
            <a:ext cx="86516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Цель создания клумбы: </a:t>
            </a:r>
            <a:r>
              <a:rPr lang="ru-RU" sz="2000" dirty="0" smtClean="0"/>
              <a:t>формирование у детей представления о разнообразии растений, и использовании их человеком в целях украшения. </a:t>
            </a:r>
          </a:p>
        </p:txBody>
      </p:sp>
      <p:pic>
        <p:nvPicPr>
          <p:cNvPr id="6" name="Picture 6" descr="https://avatanplus.com/files/resources/original/578358281d305155d9105cb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528826" y="4775982"/>
            <a:ext cx="7081794" cy="2082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userapi.com/c847122/v847122769/db281/wl24s74OKE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" y="196947"/>
            <a:ext cx="8562536" cy="618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764173" y="1469130"/>
            <a:ext cx="246184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Наша клумба – загляденье!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Полюбуйся на нее!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Поднимает настроение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Всем, кто к ней не подойдет.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7018/v847018012/d98b6/Xn0ixJIHZ4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0061" y="393895"/>
            <a:ext cx="10564431" cy="606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Пользователь\Desktop\с телефона\IMG_20180824_1648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64702" y="3168679"/>
            <a:ext cx="5992835" cy="3321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C:\Users\Пользователь\Desktop\с телефона\IMG_20180824_1649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91085" y="203968"/>
            <a:ext cx="6052386" cy="3369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Users\Пользователь\Desktop\с телефона\IMG_20180824_1648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1764" y="190793"/>
            <a:ext cx="5740734" cy="3229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42536" y="3845173"/>
            <a:ext cx="49236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Сколько здесь цветов душистых!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Сколько нежных лепестков: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Шелковистых и пушистых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Тонких, гибких стебельков.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Пользователь\Desktop\с телефона\IMG_20180824_1648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2736" y="299315"/>
            <a:ext cx="6170359" cy="3470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Пользователь\Desktop\с телефона\IMG_20180827_1023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61206" y="576775"/>
            <a:ext cx="6798305" cy="531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15925" y="3802969"/>
            <a:ext cx="45016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Сколько красок уместилось,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Просто глаз не оторвать!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Видно радуга спустилась,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К нам цветы разрисовать.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968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Пользователь\Desktop\наши фото\мышкин18\IMG_20180712_1817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15086" y="275481"/>
            <a:ext cx="3599543" cy="6399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Users\Пользователь\Desktop\с телефона\IMG_20180830_1648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314" y="361753"/>
            <a:ext cx="7808685" cy="5785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Пользователь\Desktop\с телефона\IMG_20180830_1647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0286" y="379829"/>
            <a:ext cx="6302324" cy="354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C:\Users\Пользователь\Desktop\с телефона\IMG_20180830_1647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13008" y="1350497"/>
            <a:ext cx="6358597" cy="5064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29996" y="4151200"/>
            <a:ext cx="4797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Улыбалось солнце в небе: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Ах, какой денёчек!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Подарю - </a:t>
            </a:r>
            <a:r>
              <a:rPr lang="ru-RU" sz="2400" b="1" dirty="0" err="1" smtClean="0">
                <a:solidFill>
                  <a:srgbClr val="C00000"/>
                </a:solidFill>
              </a:rPr>
              <a:t>ка</a:t>
            </a:r>
            <a:r>
              <a:rPr lang="ru-RU" sz="2400" b="1" dirty="0" smtClean="0">
                <a:solidFill>
                  <a:srgbClr val="C00000"/>
                </a:solidFill>
              </a:rPr>
              <a:t>, я пенёчку 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Солнечный цветочек.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6438" y="225083"/>
            <a:ext cx="1078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Не осталась без нашего внимания и центральная клумба!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5602" name="Picture 2" descr="C:\Users\Пользователь\Desktop\наши фото\мышкин18\IMG_20180712_1827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83212" y="1527137"/>
            <a:ext cx="5148776" cy="486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Users\Пользователь\Desktop\наши фото\мышкин18\IMG_20180712_1832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16394" y="1533378"/>
            <a:ext cx="4176489" cy="4792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s://avatanplus.com/files/resources/original/578358281d305155d9105cb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005641" y="4234375"/>
            <a:ext cx="7679922" cy="225786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94229" y="1041009"/>
            <a:ext cx="9284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«Ванечка и Танечка», творчество Жуковой Анастасии Валентиновны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236</Words>
  <Application>Microsoft Office PowerPoint</Application>
  <PresentationFormat>Произвольный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Савон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«Лето»</dc:title>
  <dc:subject>лето, цветы</dc:subject>
  <dc:creator>Viktoriya Polshkova</dc:creator>
  <cp:keywords>лето;летний;цветы;цветочные</cp:keywords>
  <cp:lastModifiedBy>Пользователь</cp:lastModifiedBy>
  <cp:revision>96</cp:revision>
  <dcterms:created xsi:type="dcterms:W3CDTF">2017-12-18T09:39:27Z</dcterms:created>
  <dcterms:modified xsi:type="dcterms:W3CDTF">2018-09-07T08:09:27Z</dcterms:modified>
</cp:coreProperties>
</file>