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4" r:id="rId2"/>
    <p:sldId id="300" r:id="rId3"/>
    <p:sldId id="302" r:id="rId4"/>
    <p:sldId id="301" r:id="rId5"/>
    <p:sldId id="303" r:id="rId6"/>
    <p:sldId id="304" r:id="rId7"/>
    <p:sldId id="305" r:id="rId8"/>
    <p:sldId id="306" r:id="rId9"/>
    <p:sldId id="308" r:id="rId10"/>
    <p:sldId id="307" r:id="rId11"/>
    <p:sldId id="29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93E9"/>
    <a:srgbClr val="A46FDF"/>
    <a:srgbClr val="8B6DE1"/>
    <a:srgbClr val="FFFF25"/>
    <a:srgbClr val="CCFF99"/>
    <a:srgbClr val="CCFF66"/>
    <a:srgbClr val="7EECE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5" autoAdjust="0"/>
    <p:restoredTop sz="92961" autoAdjust="0"/>
  </p:normalViewPr>
  <p:slideViewPr>
    <p:cSldViewPr>
      <p:cViewPr varScale="1">
        <p:scale>
          <a:sx n="102" d="100"/>
          <a:sy n="102" d="100"/>
        </p:scale>
        <p:origin x="-2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F4E8C-B759-4D8B-8AD5-5823C1236E50}" type="datetimeFigureOut">
              <a:rPr lang="ru-RU" smtClean="0"/>
              <a:pPr/>
              <a:t>09.12.2018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D8A9-CEFD-4113-B201-39B6F7471C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240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8A9-CEFD-4113-B201-39B6F7471C1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8A9-CEFD-4113-B201-39B6F7471C1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8A9-CEFD-4113-B201-39B6F7471C1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8A9-CEFD-4113-B201-39B6F7471C1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D8A9-CEFD-4113-B201-39B6F7471C1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31572-C6DA-498B-BA01-4D4A7D26BD86}" type="datetime1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B4EF1-FC74-48AD-8FB6-27956DF4E3A5}" type="datetime1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F8C7-1F16-41D9-9E0F-DEA8D9B98765}" type="datetime1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CDA27-2FBA-4295-8B07-2209B9C9CE10}" type="datetime1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1C76B-17D1-453D-AC63-165EEE6E7FA2}" type="datetime1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3D20-4197-4159-A816-08330B3C9366}" type="datetime1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E0D42-064F-4A43-90DA-1BB9392713A6}" type="datetime1">
              <a:rPr lang="ru-RU" smtClean="0"/>
              <a:pPr/>
              <a:t>09.12.2018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58D2-81B9-43C2-AFB7-A99D3D4F55B2}" type="datetime1">
              <a:rPr lang="ru-RU" smtClean="0"/>
              <a:pPr/>
              <a:t>09.12.2018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3DF63-40D9-48FB-8B41-43603AD03DEB}" type="datetime1">
              <a:rPr lang="ru-RU" smtClean="0"/>
              <a:pPr/>
              <a:t>09.12.2018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4A916-D6E2-48D1-B17B-D17321F88CCA}" type="datetime1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10AB5-9820-4810-B583-E1279E2C4CB4}" type="datetime1">
              <a:rPr lang="ru-RU" smtClean="0"/>
              <a:pPr/>
              <a:t>09.12.2018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B50E7-BB7F-4AC6-86C9-2F652863BD5D}" type="datetime1">
              <a:rPr lang="ru-RU" smtClean="0"/>
              <a:pPr/>
              <a:t>09.12.2018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МБДОУ "ЦРР - Детский сад № 14"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713DC-436C-4636-B24C-BBC4C6AEA4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d"/>
  </p:transition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496" y="0"/>
            <a:ext cx="9144000" cy="683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11560" y="1412776"/>
            <a:ext cx="757283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Уголок театрализованной деятельности в группе детей дошкольного возраста (4-6 лет)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70054" y="4214818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979712" y="476672"/>
            <a:ext cx="4256112" cy="365125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МДОУ «Детский сад №10» г. Ярославль группа №9</a:t>
            </a:r>
            <a:endParaRPr lang="ru-RU" sz="1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6309320"/>
            <a:ext cx="896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Воспитатель - Мещанинова Н.В., учитель-логопед 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</a:rPr>
              <a:t>Бахтурина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 Н.Н., 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</a:rPr>
              <a:t>муз.руководитель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 Ушакова А.Л.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3554" name="Picture 2" descr="http://makrutina.ucoz.site/Foto/2017-2018/Urok/per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73016"/>
            <a:ext cx="2044854" cy="2899420"/>
          </a:xfrm>
          <a:prstGeom prst="rect">
            <a:avLst/>
          </a:prstGeom>
          <a:noFill/>
        </p:spPr>
      </p:pic>
      <p:pic>
        <p:nvPicPr>
          <p:cNvPr id="23562" name="Picture 10" descr="https://pedstrana1.ru/konkurs/0813ff00f226963994174b3a93f436e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051720" y="3429000"/>
            <a:ext cx="1903213" cy="29523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://www.freepptbackgrounds.net/wp-content/uploads/2014/08/Theatre-Stage-Power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71600" y="116632"/>
            <a:ext cx="7704856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Оснащение уголка театрализованной деятельности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476672"/>
            <a:ext cx="8388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Картотека театрализованных игр,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настольные и интерактивные игры, фонотека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 b="2778"/>
          <a:stretch>
            <a:fillRect/>
          </a:stretch>
        </p:blipFill>
        <p:spPr bwMode="auto">
          <a:xfrm rot="472200">
            <a:off x="6948264" y="1268760"/>
            <a:ext cx="1686922" cy="232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 l="9567" r="6759"/>
          <a:stretch>
            <a:fillRect/>
          </a:stretch>
        </p:blipFill>
        <p:spPr bwMode="auto">
          <a:xfrm rot="10116109">
            <a:off x="1138367" y="1315376"/>
            <a:ext cx="2118766" cy="1899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5" cstate="print"/>
          <a:srcRect l="4327" r="24999" b="30769"/>
          <a:stretch>
            <a:fillRect/>
          </a:stretch>
        </p:blipFill>
        <p:spPr bwMode="auto">
          <a:xfrm>
            <a:off x="4788024" y="3573016"/>
            <a:ext cx="411645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6" cstate="print"/>
          <a:srcRect r="15133" b="1515"/>
          <a:stretch>
            <a:fillRect/>
          </a:stretch>
        </p:blipFill>
        <p:spPr bwMode="auto">
          <a:xfrm>
            <a:off x="1331640" y="3356992"/>
            <a:ext cx="3600400" cy="3133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7" cstate="print"/>
          <a:srcRect l="12054"/>
          <a:stretch>
            <a:fillRect/>
          </a:stretch>
        </p:blipFill>
        <p:spPr bwMode="auto">
          <a:xfrm>
            <a:off x="3539031" y="1146276"/>
            <a:ext cx="2761161" cy="2354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635896" y="648866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Интерактивная игра «Составляем небылицы»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://www.freepptbackgrounds.net/wp-content/uploads/2014/08/Theatre-Stage-Power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188640"/>
            <a:ext cx="7056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«Что такое театр? Это лучшее средство для общения людей, для понимания их сокровенных чувств. Вы никогда не думали, как было бы хорошо начать создание детского театра с детского возраста? Ведь инстинкт игры с перевоплощением есть у каждого ребёнка»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56176" y="1556792"/>
            <a:ext cx="2188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К.С. Станиславский</a:t>
            </a: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print"/>
          <a:srcRect t="20896"/>
          <a:stretch>
            <a:fillRect/>
          </a:stretch>
        </p:blipFill>
        <p:spPr bwMode="auto">
          <a:xfrm>
            <a:off x="2123728" y="2420888"/>
            <a:ext cx="6432629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11" descr="https://sl8.edumsko.ru/uploads/3100/3047/section/196395/teatralnaja_maska_png.png?15217881874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034815">
            <a:off x="1222182" y="1832557"/>
            <a:ext cx="2988743" cy="18321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://www.freepptbackgrounds.net/wp-content/uploads/2014/08/Theatre-Stage-Power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03648" y="188640"/>
            <a:ext cx="71287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Театрализованный уголок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– важный объект развивающей среды, с которого можно начать оснащение группы, поскольку именно театрализованная деятельность</a:t>
            </a:r>
            <a:r>
              <a:rPr lang="en-US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помогает сплотить группу, объединить детей интересной идеей, новой для них деятельностью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844824"/>
            <a:ext cx="5472608" cy="466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://www.freepptbackgrounds.net/wp-content/uploads/2014/08/Theatre-Stage-Power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63080" y="0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Задачи театрализованной деятельности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548680"/>
            <a:ext cx="7848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развивать способность детей, свободно и раскрепощено держаться при выступлении, побуждать к импровизации средствами мимики, выразительных движений, интонации и т. д.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 знакомить детей с театральными жанрами, с разными видами кукольных театров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 создавать условия для совместной театрализованной деятельности детей и взрослых 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 обогащать и развивать речь детей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915512"/>
            <a:ext cx="4968552" cy="372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www.freepptbackgrounds.net/wp-content/uploads/2014/08/Theatre-Stage-Backgrou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1196752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Пальчиковый театр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92696"/>
            <a:ext cx="7632848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Оснащение уголка театрализованной деятельности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8915" name="Picture 3" descr="C:\Users\Пользователь\Desktop\теа\IMG_20181128_1003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24036" y="4473116"/>
            <a:ext cx="19442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700808"/>
            <a:ext cx="3995883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 cstate="print"/>
          <a:srcRect l="9678" t="9677"/>
          <a:stretch>
            <a:fillRect/>
          </a:stretch>
        </p:blipFill>
        <p:spPr bwMode="auto">
          <a:xfrm>
            <a:off x="4644008" y="1340768"/>
            <a:ext cx="3912382" cy="2934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7" cstate="print"/>
          <a:srcRect t="11479" b="11451"/>
          <a:stretch>
            <a:fillRect/>
          </a:stretch>
        </p:blipFill>
        <p:spPr bwMode="auto">
          <a:xfrm>
            <a:off x="2555776" y="4638161"/>
            <a:ext cx="2160240" cy="221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44008" y="4272677"/>
            <a:ext cx="4499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способствует развитию речи, внимания, памяти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формирует пространственные представления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развивает ловкость, точность, выразительность, координацию движений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повышает работоспособность, тонус коры головного мозга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www.freepptbackgrounds.net/wp-content/uploads/2014/08/Theatre-Stage-Backgrou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1124744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Театр кукол </a:t>
            </a:r>
            <a:r>
              <a:rPr lang="ru-RU" sz="2000" b="1" dirty="0" err="1" smtClean="0">
                <a:solidFill>
                  <a:srgbClr val="C00000"/>
                </a:solidFill>
              </a:rPr>
              <a:t>Би-ба-бо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48680"/>
            <a:ext cx="7704856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Оснащение уголка театрализованной деятельности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 l="3962" b="27962"/>
          <a:stretch>
            <a:fillRect/>
          </a:stretch>
        </p:blipFill>
        <p:spPr bwMode="auto">
          <a:xfrm>
            <a:off x="0" y="1628800"/>
            <a:ext cx="464400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 cstate="print"/>
          <a:srcRect r="15090" b="19445"/>
          <a:stretch>
            <a:fillRect/>
          </a:stretch>
        </p:blipFill>
        <p:spPr bwMode="auto">
          <a:xfrm>
            <a:off x="4283968" y="1628800"/>
            <a:ext cx="465522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 cstate="print"/>
          <a:srcRect l="72368" t="7722" r="2632" b="62935"/>
          <a:stretch>
            <a:fillRect/>
          </a:stretch>
        </p:blipFill>
        <p:spPr bwMode="auto">
          <a:xfrm>
            <a:off x="0" y="3789040"/>
            <a:ext cx="1907704" cy="1907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79512" y="5517232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Посредством куклы, одетой на руку, дети говорят о своих переживаниях, тревогах и радостях, поскольку полностью отождествляют себя (свою руку) с куклой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7" cstate="print"/>
          <a:srcRect l="72368" t="42801" r="2632" b="25870"/>
          <a:stretch>
            <a:fillRect/>
          </a:stretch>
        </p:blipFill>
        <p:spPr bwMode="auto">
          <a:xfrm>
            <a:off x="3131840" y="3356992"/>
            <a:ext cx="2016224" cy="215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8" cstate="print"/>
          <a:srcRect l="1316" t="16988" r="81579" b="62935"/>
          <a:stretch>
            <a:fillRect/>
          </a:stretch>
        </p:blipFill>
        <p:spPr bwMode="auto">
          <a:xfrm>
            <a:off x="7308304" y="4653136"/>
            <a:ext cx="180020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www.freepptbackgrounds.net/wp-content/uploads/2014/08/Theatre-Stage-Backgrou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908720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Теневой театр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(с помощью интерактивной доски)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48680"/>
            <a:ext cx="7704856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Оснащение уголка театрализованной деятельности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 r="15302" b="16031"/>
          <a:stretch>
            <a:fillRect/>
          </a:stretch>
        </p:blipFill>
        <p:spPr bwMode="auto">
          <a:xfrm>
            <a:off x="55837" y="1772816"/>
            <a:ext cx="4551659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988840"/>
            <a:ext cx="4499992" cy="3375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79512" y="5301208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Развиваются творческие способности ребенка, коммуникативные навыки, умение поддерживать беседу в форме диалога, рассказывать о своих впечатлениях. Более того, театр теней является хорошей профилактикой страха темноты у детей.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://www.freepptbackgrounds.net/wp-content/uploads/2014/08/Theatre-Stage-Power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71600" y="116632"/>
            <a:ext cx="7704856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Оснащение уголка театрализованной деятельности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620688"/>
            <a:ext cx="2345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Маски-шапочки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 l="17857" r="35713"/>
          <a:stretch>
            <a:fillRect/>
          </a:stretch>
        </p:blipFill>
        <p:spPr bwMode="auto">
          <a:xfrm>
            <a:off x="1331640" y="1052736"/>
            <a:ext cx="209509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/>
          <a:srcRect l="19512" t="13008" r="17073" b="5692"/>
          <a:stretch>
            <a:fillRect/>
          </a:stretch>
        </p:blipFill>
        <p:spPr bwMode="auto">
          <a:xfrm>
            <a:off x="3419872" y="1124744"/>
            <a:ext cx="374441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 cstate="print"/>
          <a:srcRect l="28724" t="23404" r="47340"/>
          <a:stretch>
            <a:fillRect/>
          </a:stretch>
        </p:blipFill>
        <p:spPr bwMode="auto">
          <a:xfrm>
            <a:off x="7092280" y="1484784"/>
            <a:ext cx="180020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99792" y="4653136"/>
            <a:ext cx="46085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Ни один другой вид театрализованной деятельности  так не способствует развитию артистизма, выразительности движений и речи, как игра-драматизация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www.freepptbackgrounds.net/wp-content/uploads/2014/08/Theatre-Stage-Backgrou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764704"/>
            <a:ext cx="4644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Настольный театр 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«Фиолетовый лес» </a:t>
            </a:r>
            <a:r>
              <a:rPr lang="ru-RU" b="1" dirty="0" smtClean="0">
                <a:solidFill>
                  <a:srgbClr val="C00000"/>
                </a:solidFill>
              </a:rPr>
              <a:t>авт. Орлова Е.Б.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60648"/>
            <a:ext cx="7704856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Оснащение уголка театрализованной деятельности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348880"/>
            <a:ext cx="5280516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5" cstate="print"/>
          <a:srcRect t="3331" b="18511"/>
          <a:stretch>
            <a:fillRect/>
          </a:stretch>
        </p:blipFill>
        <p:spPr bwMode="auto">
          <a:xfrm>
            <a:off x="179512" y="1556792"/>
            <a:ext cx="3071018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6" cstate="print"/>
          <a:srcRect b="12698"/>
          <a:stretch>
            <a:fillRect/>
          </a:stretch>
        </p:blipFill>
        <p:spPr bwMode="auto">
          <a:xfrm>
            <a:off x="3059832" y="1556792"/>
            <a:ext cx="274936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1988840"/>
            <a:ext cx="326431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436096" y="4365104"/>
            <a:ext cx="3707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Действуя с фигурками жителей Фиолетового леса, у ребенка развивается мелкая моторика рук, что способствует более успешному и эффективному развитию речи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www.freepptbackgrounds.net/wp-content/uploads/2014/08/Theatre-Stage-Backgrou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908720"/>
            <a:ext cx="4427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Атрибуты к сюжетно – ролевой игре «Мы идем в театр»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60648"/>
            <a:ext cx="7704856" cy="43204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Оснащение уголка театрализованной деятельности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/>
          <a:srcRect l="12870"/>
          <a:stretch>
            <a:fillRect/>
          </a:stretch>
        </p:blipFill>
        <p:spPr bwMode="auto">
          <a:xfrm>
            <a:off x="251520" y="1772816"/>
            <a:ext cx="2952328" cy="254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1653" y="3789040"/>
            <a:ext cx="355234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6" cstate="print"/>
          <a:srcRect l="1596" t="8511" r="21807"/>
          <a:stretch>
            <a:fillRect/>
          </a:stretch>
        </p:blipFill>
        <p:spPr bwMode="auto">
          <a:xfrm>
            <a:off x="3347864" y="1772816"/>
            <a:ext cx="289371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7" cstate="print"/>
          <a:srcRect l="9421" r="12319"/>
          <a:stretch>
            <a:fillRect/>
          </a:stretch>
        </p:blipFill>
        <p:spPr bwMode="auto">
          <a:xfrm rot="16200000">
            <a:off x="7002427" y="1575462"/>
            <a:ext cx="1584179" cy="269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79512" y="4395787"/>
            <a:ext cx="5400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Цель: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приобщение детей к искусству театра, развитие интереса к игре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Задачи: 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дать представление о театральных профессиях 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учить детей драматизировать знакомое произведение, согласовывать слова, действия персонажей. 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учить детей четко и внятно произносить слова, развивать интонационную выразительность.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воспитывать культуру поведения в общественных местах, интерес и желание играть, доводить игру до логического завершения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закрепить знание цифр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1602</TotalTime>
  <Words>398</Words>
  <Application>Microsoft Office PowerPoint</Application>
  <PresentationFormat>Экран (4:3)</PresentationFormat>
  <Paragraphs>49</Paragraphs>
  <Slides>11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154</cp:revision>
  <dcterms:created xsi:type="dcterms:W3CDTF">2013-04-15T20:47:09Z</dcterms:created>
  <dcterms:modified xsi:type="dcterms:W3CDTF">2018-12-09T13:58:14Z</dcterms:modified>
</cp:coreProperties>
</file>