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59" r:id="rId4"/>
    <p:sldId id="271" r:id="rId5"/>
    <p:sldId id="272" r:id="rId6"/>
    <p:sldId id="265" r:id="rId7"/>
    <p:sldId id="274" r:id="rId8"/>
    <p:sldId id="275" r:id="rId9"/>
    <p:sldId id="273" r:id="rId10"/>
    <p:sldId id="262" r:id="rId11"/>
    <p:sldId id="264" r:id="rId12"/>
    <p:sldId id="267" r:id="rId13"/>
    <p:sldId id="268" r:id="rId14"/>
    <p:sldId id="276" r:id="rId15"/>
    <p:sldId id="270" r:id="rId16"/>
    <p:sldId id="269" r:id="rId17"/>
    <p:sldId id="266" r:id="rId18"/>
    <p:sldId id="26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6693-17D5-4EC3-9F6D-E9B0D63F4C72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99F0A-721A-46A8-A9AA-43359C9F4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99F0A-721A-46A8-A9AA-43359C9F46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99F0A-721A-46A8-A9AA-43359C9F46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i.pinimg.com/originals/42/7c/5f/427c5f236cc52fba31b790dff354ad9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3968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МДОУ «Детский сад №10»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 группа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564904"/>
            <a:ext cx="57983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«СИНИЙ ДЕНЬ»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517232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Воспитатели</a:t>
            </a:r>
            <a:r>
              <a:rPr lang="ru-RU" sz="20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r>
              <a:rPr lang="ru-RU" sz="20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Мещанинова </a:t>
            </a:r>
            <a:r>
              <a:rPr lang="ru-RU" sz="20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Н.В</a:t>
            </a:r>
            <a:r>
              <a:rPr lang="ru-RU" sz="20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.,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Попкова </a:t>
            </a:r>
            <a:r>
              <a:rPr lang="ru-RU" sz="20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К.А</a:t>
            </a:r>
            <a:r>
              <a:rPr lang="ru-RU" sz="20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</a:t>
            </a:r>
          </a:p>
        </p:txBody>
      </p:sp>
      <p:pic>
        <p:nvPicPr>
          <p:cNvPr id="17417" name="Picture 9" descr="C:\Users\Пользователь\Desktop\Documents\компьютер\ВОСКОБОВИЧ\17 мая семинар Воскобович\гномы Вакуленко\Селе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975648" y="2132856"/>
            <a:ext cx="3168352" cy="364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Пользователь\Desktop\синий\IMG_20190405_1534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692696"/>
            <a:ext cx="3185445" cy="36004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620688"/>
            <a:ext cx="415176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2780928"/>
            <a:ext cx="3552395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Опытно - экспериментальная деятельность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2128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«Из чего состоит синий цвет?»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 знакомство детей с методом хроматографии (разложение основного цвета на составляющие цвета)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82844" y="0"/>
            <a:ext cx="93378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«Социально – коммуникативное» развитие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548680"/>
            <a:ext cx="3593300" cy="459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5229200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Коллективная аппликация «Удивительный синий мир»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2000" dirty="0" smtClean="0">
                <a:latin typeface="Comic Sans MS" pitchFamily="66" charset="0"/>
              </a:rPr>
              <a:t>составление коллективной аппликации с помощью игр </a:t>
            </a:r>
            <a:r>
              <a:rPr lang="ru-RU" sz="2000" dirty="0" err="1" smtClean="0">
                <a:latin typeface="Comic Sans MS" pitchFamily="66" charset="0"/>
              </a:rPr>
              <a:t>В.В.Воскобовича</a:t>
            </a:r>
            <a:r>
              <a:rPr lang="ru-RU" sz="2000" dirty="0" smtClean="0">
                <a:latin typeface="Comic Sans MS" pitchFamily="66" charset="0"/>
              </a:rPr>
              <a:t> ( комплект «Разноцветные верёвочки»;  пособия «Разноцветные квадраты»; «Разноцветные лепестки»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548680"/>
            <a:ext cx="3744416" cy="46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0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«Речевое развитие»</a:t>
            </a:r>
          </a:p>
        </p:txBody>
      </p:sp>
      <p:pic>
        <p:nvPicPr>
          <p:cNvPr id="13313" name="Picture 1" descr="C:\Users\Пользователь\Desktop\синий\P_20190405_0918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764704"/>
            <a:ext cx="3024337" cy="462709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764704"/>
            <a:ext cx="3168352" cy="456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www.passionforum.ru/upload/159/u15989/094/be3dd6c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636912"/>
            <a:ext cx="2390598" cy="26037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5172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Игра «Любимый звук Селе»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2000" dirty="0" smtClean="0">
                <a:latin typeface="Comic Sans MS" pitchFamily="66" charset="0"/>
              </a:rPr>
              <a:t>учить определять место звука С, СЬ  в слове и обозначать буквой при помощи шнура;   составление предложений по картинкам, используя предлог С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3882" y="332656"/>
            <a:ext cx="88601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«Художественно-эстетическое развитие»</a:t>
            </a:r>
          </a:p>
        </p:txBody>
      </p:sp>
      <p:pic>
        <p:nvPicPr>
          <p:cNvPr id="3074" name="Picture 2" descr="C:\Users\Пользователь\Desktop\Новая папка (2)\P_20190405_0936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980728"/>
            <a:ext cx="3491880" cy="465584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Новая папка (2)\P_20190405_0936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980728"/>
            <a:ext cx="5184577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85184"/>
            <a:ext cx="5868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Аппликация «Подарок для Селе»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 закрепление приёма вырезания по контору круга из квадрата, треугольника из квадрата; формирование умения создавать  композицию из геометрических фигур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3882" y="332656"/>
            <a:ext cx="88601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«Художественно-эстетическое развитие»</a:t>
            </a:r>
          </a:p>
        </p:txBody>
      </p:sp>
      <p:pic>
        <p:nvPicPr>
          <p:cNvPr id="6146" name="Picture 2" descr="C:\Users\Пользователь\Desktop\синий\P_20190405_0852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700808"/>
            <a:ext cx="2970330" cy="396044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синий\P_20190405_0853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39644" y="1628801"/>
            <a:ext cx="2916324" cy="3888432"/>
          </a:xfrm>
          <a:prstGeom prst="rect">
            <a:avLst/>
          </a:prstGeom>
          <a:noFill/>
        </p:spPr>
      </p:pic>
      <p:pic>
        <p:nvPicPr>
          <p:cNvPr id="6153" name="Picture 9" descr="https://ds05.infourok.ru/uploads/ex/0d2b/00013222-3d8e946c/640/img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980728"/>
            <a:ext cx="420046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http://4.bp.blogspot.com/-rVSoxuWf_Kc/U9X5INHZuqI/AAAAAAACS0o/zwbXPs10ylI/s1600/2w8917137ghHbgcZ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2564904"/>
            <a:ext cx="2614195" cy="3267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5949280"/>
            <a:ext cx="8748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«Рисуем только синим цветом»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dirty="0" smtClean="0">
                <a:latin typeface="Comic Sans MS" pitchFamily="66" charset="0"/>
              </a:rPr>
              <a:t>формирование представлений детей о получении нового цвета, путём смешивания красок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8601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«Художественно-эстетическое развитие»</a:t>
            </a:r>
          </a:p>
        </p:txBody>
      </p:sp>
      <p:pic>
        <p:nvPicPr>
          <p:cNvPr id="4099" name="Picture 3" descr="C:\Users\Пользователь\Desktop\Новая папка (2)\P_20190405_1009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66" y="3068960"/>
            <a:ext cx="4800534" cy="360040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Новая папка (2)\P_20190405_1009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003" y="764704"/>
            <a:ext cx="4764022" cy="3573017"/>
          </a:xfrm>
          <a:prstGeom prst="rect">
            <a:avLst/>
          </a:prstGeom>
          <a:noFill/>
        </p:spPr>
      </p:pic>
      <p:pic>
        <p:nvPicPr>
          <p:cNvPr id="10" name="Picture 9" descr="C:\Users\Пользователь\Desktop\Documents\компьютер\ВОСКОБОВИЧ\17 мая семинар Воскобович\гномы Вакуленко\Селе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933056"/>
            <a:ext cx="2519717" cy="2664296"/>
          </a:xfrm>
          <a:prstGeom prst="rect">
            <a:avLst/>
          </a:prstGeom>
          <a:noFill/>
        </p:spPr>
      </p:pic>
      <p:pic>
        <p:nvPicPr>
          <p:cNvPr id="11" name="Picture 2" descr="https://fs00.infourok.ru/images/doc/202/230172/hello_html_7681001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3933056"/>
            <a:ext cx="2268252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980728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«Друзья для Селе»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dirty="0" smtClean="0">
                <a:latin typeface="Comic Sans MS" pitchFamily="66" charset="0"/>
              </a:rPr>
              <a:t>отработка приёмов рисования при помощи инструментов  интерактивной доски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5791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«Физическое развитие»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5112568" cy="469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abload.de/img/okulmalzemeleriforumgilrex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131382"/>
            <a:ext cx="1864246" cy="27266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764704"/>
            <a:ext cx="351039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5589240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Спортивное развлечение «Весёлый обруч»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 повышение двигательной активности детей на прогулке через подвижные игры с использованием обруча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50694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Пользователь\Desktop\Новая папка (2)\P_20190405_1043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60648"/>
            <a:ext cx="3462754" cy="59046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4653136"/>
            <a:ext cx="630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У весёлой детворы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 руках синие шары.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решила детвора: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Каждый пустит два шара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Полетели шарики… исполнять желания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549676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Синим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– речку нарисую,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Небо – светло голубым.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Синим - рисовать люблю я 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Синий вечер, синий дым...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Наша круглая планета –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332656"/>
            <a:ext cx="6737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458112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Синий шарик среди звёзд,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 синий океан одета.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Суша – это просто мост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Между океанами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Большими великанами.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C:\Users\Пользователь\Desktop\синий\P_20190405_0825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556792"/>
            <a:ext cx="6624736" cy="4968552"/>
          </a:xfrm>
          <a:prstGeom prst="rect">
            <a:avLst/>
          </a:prstGeom>
          <a:noFill/>
        </p:spPr>
      </p:pic>
      <p:pic>
        <p:nvPicPr>
          <p:cNvPr id="8" name="Picture 9" descr="C:\Users\Пользователь\Desktop\Documents\компьютер\ВОСКОБОВИЧ\17 мая семинар Воскобович\гномы Вакуленко\Селе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779912" y="3789040"/>
            <a:ext cx="1152128" cy="121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347" y="260648"/>
            <a:ext cx="4322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«СИНИЙ ЦВЕТ»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772816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успокаивает нервную систему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успешно влияет на физиологическое состояние организма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способен снижать повышенную температуру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ускорять заживление ожогов и воспалений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положительно влияет при кишечных и желудочных расстройствах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помогает при болезнях горла, аллергиях, кровотечениях и зубной боли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957043"/>
            <a:ext cx="4649630" cy="5900957"/>
            <a:chOff x="0" y="957043"/>
            <a:chExt cx="4649630" cy="5900957"/>
          </a:xfrm>
        </p:grpSpPr>
        <p:pic>
          <p:nvPicPr>
            <p:cNvPr id="11" name="Picture 9" descr="C:\Users\Пользователь\Desktop\Documents\компьютер\ВОСКОБОВИЧ\17 мая семинар Воскобович\гномы Вакуленко\Селе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2708920"/>
              <a:ext cx="3923928" cy="4149080"/>
            </a:xfrm>
            <a:prstGeom prst="rect">
              <a:avLst/>
            </a:prstGeom>
            <a:noFill/>
          </p:spPr>
        </p:pic>
        <p:pic>
          <p:nvPicPr>
            <p:cNvPr id="20484" name="Picture 4" descr="http://filmsxpress.com/userimages/627/images/balloons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833853">
              <a:off x="2062147" y="957043"/>
              <a:ext cx="2587483" cy="5113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расширение представлений детей о синем цвете;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создание оптимальных условий, благоприятного эмоционального микроклимата для творческого и интеллектуального развития детей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364" name="Picture 4" descr="https://thumbs.dreamstime.com/z/%D0%B3%D0%BE%D0%BB%D1%83%D0%B1%D1%8B%D0%B5-%D0%BA%D0%B0%D1%80%D0%B0%D0%BD%D0%B4%D0%B0%D1%88%D0%B8-186289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09728"/>
            <a:ext cx="91440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700808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упражнять в нахождении предметов заданного цвета вокруг себя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учить группировать предметы по заданными признакам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развивать умения видеть характерные признаки предметов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развивать цветовое восприятие, внимание, наблюдательность, расширять знания о материалах, из которых состоят предметы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развивать речь и словарный запас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привлекать детей к созданию коллективной композиции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воспитывать аккуратность, дружелюбное отношение друг к другу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синий\P_20190405_0825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151837"/>
            <a:ext cx="6264696" cy="5479007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 rot="21283928">
            <a:off x="0" y="1700808"/>
            <a:ext cx="4067944" cy="4653136"/>
            <a:chOff x="0" y="957043"/>
            <a:chExt cx="4649630" cy="5900957"/>
          </a:xfrm>
        </p:grpSpPr>
        <p:pic>
          <p:nvPicPr>
            <p:cNvPr id="7" name="Picture 9" descr="C:\Users\Пользователь\Desktop\Documents\компьютер\ВОСКОБОВИЧ\17 мая семинар Воскобович\гномы Вакуленко\Селе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2708920"/>
              <a:ext cx="3923928" cy="4149080"/>
            </a:xfrm>
            <a:prstGeom prst="rect">
              <a:avLst/>
            </a:prstGeom>
            <a:noFill/>
          </p:spPr>
        </p:pic>
        <p:pic>
          <p:nvPicPr>
            <p:cNvPr id="8" name="Picture 4" descr="http://filmsxpress.com/userimages/627/images/balloons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833853">
              <a:off x="2062147" y="957043"/>
              <a:ext cx="2587483" cy="511300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Утром в группу к ребятам пришёл гномик Селе из Фиолетового леса, который украсил группу синими воздушными шарами и рассказал детям о своём любимом цвете.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5868144" cy="440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2780928"/>
            <a:ext cx="289578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941168"/>
            <a:ext cx="62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А ещё Селе предложил детям вкусный завтрак на синих салфетках.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Picture 6" descr="https://i.pinimg.com/originals/42/7c/5f/427c5f236cc52fba31b790dff354ad9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0"/>
            <a:ext cx="2664296" cy="3113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6781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«Познавательное развитие»</a:t>
            </a:r>
          </a:p>
        </p:txBody>
      </p:sp>
      <p:pic>
        <p:nvPicPr>
          <p:cNvPr id="3074" name="Picture 2" descr="C:\Users\Пользователь\Desktop\синий\P_20190405_0846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72816"/>
            <a:ext cx="4512502" cy="338437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синий\P_20190405_0905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908720"/>
            <a:ext cx="3402378" cy="4248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92696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Знакомство с игрой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«Прозрачный квадрат»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«Подарок Хранителя Озера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Айс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: знакомство с игрой, анализ геометрических фигур, соотношение целого и части.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6781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«Познавательное развитие»</a:t>
            </a:r>
          </a:p>
        </p:txBody>
      </p:sp>
      <p:pic>
        <p:nvPicPr>
          <p:cNvPr id="5122" name="Picture 2" descr="C:\Users\Пользователь\Desktop\синий\P_20190405_091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80728"/>
            <a:ext cx="4248472" cy="452117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18584" y="1700808"/>
            <a:ext cx="4625416" cy="3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877272"/>
            <a:ext cx="8604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Игра «Помоги Селе разобрать игрушки»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dirty="0" smtClean="0">
                <a:latin typeface="Comic Sans MS" pitchFamily="66" charset="0"/>
              </a:rPr>
              <a:t>развитие умения классифицировать предметы по заданному признаку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6781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«Познавательное развитие»</a:t>
            </a:r>
          </a:p>
        </p:txBody>
      </p:sp>
      <p:pic>
        <p:nvPicPr>
          <p:cNvPr id="7170" name="Picture 2" descr="C:\Users\Пользователь\Desktop\синий\P_20190405_0922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124744"/>
            <a:ext cx="2664296" cy="4795733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24744"/>
            <a:ext cx="55720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157192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Игра «Морское путешествие с Селе»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</a:t>
            </a:r>
            <a:r>
              <a:rPr lang="ru-RU" dirty="0" smtClean="0">
                <a:latin typeface="Comic Sans MS" pitchFamily="66" charset="0"/>
              </a:rPr>
              <a:t>: закрепление счета предметов в пределах 10; составление ряда, по заданному признаку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gfons.com/uploads/clouds/clouds_texture2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6781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ОО «Познавательное развитие»</a:t>
            </a:r>
            <a:endParaRPr lang="ru-RU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08720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ользователь\Desktop\синий\P_20190405_0857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1700808"/>
            <a:ext cx="3431994" cy="4575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476672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Опытно - экспериментальная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13176"/>
            <a:ext cx="5328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Игра «Получаем синий цвет»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dirty="0" smtClean="0">
                <a:latin typeface="Comic Sans MS" pitchFamily="66" charset="0"/>
              </a:rPr>
              <a:t>формирование представлений детей о получении нового цвета путём смешивания двух цветов (с помощью световой тумбы)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470</Words>
  <Application>Microsoft Office PowerPoint</Application>
  <PresentationFormat>Экран (4:3)</PresentationFormat>
  <Paragraphs>63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64</cp:revision>
  <dcterms:created xsi:type="dcterms:W3CDTF">2019-04-07T09:30:14Z</dcterms:created>
  <dcterms:modified xsi:type="dcterms:W3CDTF">2019-04-15T12:31:36Z</dcterms:modified>
</cp:coreProperties>
</file>