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4" r:id="rId4"/>
    <p:sldId id="258" r:id="rId5"/>
    <p:sldId id="257" r:id="rId6"/>
    <p:sldId id="260" r:id="rId7"/>
    <p:sldId id="261" r:id="rId8"/>
    <p:sldId id="262" r:id="rId9"/>
    <p:sldId id="263" r:id="rId10"/>
    <p:sldId id="265" r:id="rId11"/>
    <p:sldId id="266" r:id="rId12"/>
    <p:sldId id="268" r:id="rId13"/>
    <p:sldId id="267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600CC"/>
    <a:srgbClr val="FFFF66"/>
    <a:srgbClr val="FFFF00"/>
    <a:srgbClr val="99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1" autoAdjust="0"/>
    <p:restoredTop sz="94660"/>
  </p:normalViewPr>
  <p:slideViewPr>
    <p:cSldViewPr>
      <p:cViewPr>
        <p:scale>
          <a:sx n="62" d="100"/>
          <a:sy n="62" d="100"/>
        </p:scale>
        <p:origin x="-1764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угадай\Синий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5375" y="6500813"/>
            <a:ext cx="167322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4282" y="1214422"/>
            <a:ext cx="8572560" cy="5286412"/>
          </a:xfrm>
          <a:prstGeom prst="roundRect">
            <a:avLst/>
          </a:prstGeom>
          <a:solidFill>
            <a:srgbClr val="99FF99">
              <a:alpha val="65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14282" y="1214422"/>
            <a:ext cx="8572560" cy="5286412"/>
          </a:xfrm>
          <a:prstGeom prst="roundRect">
            <a:avLst/>
          </a:prstGeom>
          <a:solidFill>
            <a:srgbClr val="99FF99">
              <a:alpha val="65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14282" y="1214422"/>
            <a:ext cx="8572560" cy="5286412"/>
          </a:xfrm>
          <a:prstGeom prst="roundRect">
            <a:avLst/>
          </a:prstGeom>
          <a:solidFill>
            <a:srgbClr val="99FF99">
              <a:alpha val="65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g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57188" y="17145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8C17A4-167F-45A4-855E-9AE7C72169EC}" type="datetimeFigureOut">
              <a:rPr lang="ru-RU"/>
              <a:pPr>
                <a:defRPr/>
              </a:pPr>
              <a:t>05.09.2016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07D684D-F290-43D6-8DBD-4031AD38AC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Picture 6" descr="C:\Documents and Settings\Admin\Мои документы\Мои рисунки\Анимашки\Бабочки жучки и т п\borb30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15250" y="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6" descr="C:\Documents and Settings\Admin\Мои документы\Мои рисунки\Анимашки\Бабочки жучки и т п\borb30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00938" y="4643438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" descr="C:\Documents and Settings\Admin\Мои документы\Мои рисунки\Анимашки\цветочки\cvetok42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14750" y="5186363"/>
            <a:ext cx="2000250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5" descr="C:\Documents and Settings\Admin\Мои документы\Мои рисунки\Анимашки\Бабочки жучки и т п\166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43563" y="5783263"/>
            <a:ext cx="1362075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2" descr="C:\Documents and Settings\Admin\Мои документы\Мои рисунки\Анимашки\цветочки\cvetok42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86688" y="6000750"/>
            <a:ext cx="10255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4" descr="C:\Documents and Settings\Admin\Мои документы\Мои рисунки\Анимашки\Бабочки жучки и т п\166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28875" y="5726113"/>
            <a:ext cx="1433513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2" descr="C:\Documents and Settings\Admin\Мои документы\Мои рисунки\Анимашки\цветочки\cvetok42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2875" y="6072188"/>
            <a:ext cx="94138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76672"/>
            <a:ext cx="9144000" cy="166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Сколько солнца! Сколько света! 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Сколько зелени кругом! 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же это? Это ЛЕТО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Наконец спешит к нам в дом.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3933056"/>
            <a:ext cx="813690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МДОУ «Детский сад №10» группа №9</a:t>
            </a:r>
          </a:p>
          <a:p>
            <a:pPr algn="ctr"/>
            <a:endPara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Воспитатели: Мещанинова Н.В., Тархова Т.Г.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7" name="Picture 11" descr="http://publekc.ru/esli-rebenok-beret-chujie-veshi/491743_html_594d464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6106"/>
            <a:ext cx="9144000" cy="21692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139952" y="3429000"/>
            <a:ext cx="52383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Родители старались, построили машину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Трактор называется,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Этот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трактор сильный очень,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 боится ям и кочек.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Он сегодня нам помог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Домой доехать без дорог.</a:t>
            </a:r>
          </a:p>
        </p:txBody>
      </p:sp>
      <p:pic>
        <p:nvPicPr>
          <p:cNvPr id="18439" name="Picture 7" descr="C:\Users\Пользователь\Desktop\Лето 2016 гр.9\IMG_20160726_163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888432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0" name="Picture 8" descr="C:\Users\Пользователь\Desktop\Лето 2016 гр.9\Фото2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04048" y="3933056"/>
            <a:ext cx="38701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Раз, два, три, четыре, пять,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Начинаем мы скакать.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Скачем прямо, скачем боком,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поворотом и с подскоком.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Утром, вечером и днём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Мы скакать не устаём.</a:t>
            </a:r>
          </a:p>
        </p:txBody>
      </p:sp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2" cstate="print"/>
          <a:srcRect l="17745" t="46283"/>
          <a:stretch>
            <a:fillRect/>
          </a:stretch>
        </p:blipFill>
        <p:spPr bwMode="auto">
          <a:xfrm>
            <a:off x="4541374" y="0"/>
            <a:ext cx="4602626" cy="4009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Пользователь\Desktop\IMG_20160905_103711.jpg"/>
          <p:cNvPicPr>
            <a:picLocks noChangeAspect="1" noChangeArrowheads="1"/>
          </p:cNvPicPr>
          <p:nvPr/>
        </p:nvPicPr>
        <p:blipFill>
          <a:blip r:embed="rId3" cstate="print"/>
          <a:srcRect r="15350"/>
          <a:stretch>
            <a:fillRect/>
          </a:stretch>
        </p:blipFill>
        <p:spPr bwMode="auto">
          <a:xfrm rot="5400000">
            <a:off x="307938" y="87598"/>
            <a:ext cx="4063626" cy="3888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Пользователь\Desktop\IMG_20160905_103231.jpg"/>
          <p:cNvPicPr>
            <a:picLocks noChangeAspect="1" noChangeArrowheads="1"/>
          </p:cNvPicPr>
          <p:nvPr/>
        </p:nvPicPr>
        <p:blipFill>
          <a:blip r:embed="rId4" cstate="print"/>
          <a:srcRect t="21650" b="13251"/>
          <a:stretch>
            <a:fillRect/>
          </a:stretch>
        </p:blipFill>
        <p:spPr bwMode="auto">
          <a:xfrm>
            <a:off x="445641" y="3645024"/>
            <a:ext cx="3550295" cy="2956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2" descr="http://cliparts.co/cliparts/rcj/KzR/rcjKzRx9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158854" y="5207528"/>
            <a:ext cx="1356318" cy="1399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edubel.ru/edu/0336011379796428_1.jpg"/>
          <p:cNvPicPr>
            <a:picLocks noChangeAspect="1" noChangeArrowheads="1"/>
          </p:cNvPicPr>
          <p:nvPr/>
        </p:nvPicPr>
        <p:blipFill>
          <a:blip r:embed="rId2" cstate="print"/>
          <a:srcRect l="7560" t="35337" r="12305" b="3627"/>
          <a:stretch>
            <a:fillRect/>
          </a:stretch>
        </p:blipFill>
        <p:spPr bwMode="auto">
          <a:xfrm>
            <a:off x="323528" y="836712"/>
            <a:ext cx="381642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6" descr="http://www.fordesigner.com/imguploads/Image/cjbc/zcool/png20080526/121177685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622050">
            <a:off x="3109709" y="3622894"/>
            <a:ext cx="1462403" cy="146240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355976" y="141277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Кто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участке нам помогал?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Красил, белил,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Бетон заливал?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Кончено же наши родители,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Верные ангелы-хранители!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Спасибо мы вам говорим,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Мамам, папам мировым!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491880" y="0"/>
            <a:ext cx="53103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Почему для всех ребят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Лета не хватает?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Лето, словно шоколад,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Очень быстро тает!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8" name="Picture 8" descr="F:\DCIM\242_1407\IMG_3809.JPG"/>
          <p:cNvPicPr>
            <a:picLocks noChangeAspect="1" noChangeArrowheads="1"/>
          </p:cNvPicPr>
          <p:nvPr/>
        </p:nvPicPr>
        <p:blipFill>
          <a:blip r:embed="rId2" cstate="print"/>
          <a:srcRect l="16138" t="42906" r="8263"/>
          <a:stretch>
            <a:fillRect/>
          </a:stretch>
        </p:blipFill>
        <p:spPr bwMode="auto">
          <a:xfrm>
            <a:off x="1475656" y="1988840"/>
            <a:ext cx="6912768" cy="347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96" name="Picture 16" descr="http://www.fordesigner.com/imguploads/Image/cjbc/zcool/png20080526/121177685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1219200" cy="1219201"/>
          </a:xfrm>
          <a:prstGeom prst="rect">
            <a:avLst/>
          </a:prstGeom>
          <a:noFill/>
        </p:spPr>
      </p:pic>
      <p:pic>
        <p:nvPicPr>
          <p:cNvPr id="20500" name="Picture 20" descr="http://cliparts.co/cliparts/Aib/K8r/AibK8rz4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539979">
            <a:off x="352086" y="1444801"/>
            <a:ext cx="2086676" cy="1616117"/>
          </a:xfrm>
          <a:prstGeom prst="rect">
            <a:avLst/>
          </a:prstGeom>
          <a:noFill/>
        </p:spPr>
      </p:pic>
      <p:pic>
        <p:nvPicPr>
          <p:cNvPr id="16" name="Picture 16" descr="http://www.fordesigner.com/imguploads/Image/cjbc/zcool/png20080526/121177685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67855">
            <a:off x="3271066" y="1768027"/>
            <a:ext cx="1080120" cy="1080121"/>
          </a:xfrm>
          <a:prstGeom prst="rect">
            <a:avLst/>
          </a:prstGeom>
          <a:noFill/>
        </p:spPr>
      </p:pic>
      <p:pic>
        <p:nvPicPr>
          <p:cNvPr id="20502" name="Picture 22" descr="http://cliparts.co/cliparts/rcj/KzR/rcjKzRx9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0"/>
            <a:ext cx="1584176" cy="1634803"/>
          </a:xfrm>
          <a:prstGeom prst="rect">
            <a:avLst/>
          </a:prstGeom>
          <a:noFill/>
        </p:spPr>
      </p:pic>
      <p:pic>
        <p:nvPicPr>
          <p:cNvPr id="18" name="Picture 22" descr="http://cliparts.co/cliparts/rcj/KzR/rcjKzRx9i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647213">
            <a:off x="7338623" y="1255734"/>
            <a:ext cx="1342387" cy="1385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72000" y="3429000"/>
            <a:ext cx="457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Наша клумба – загляденье!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Полюбуйся на нее!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Поднимает настроение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Всем, кто к ней не подойдет.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цветочки рвать не будем,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другим сказать спешим: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Пусть приносят радость людям,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Всем – и крохам, и большим!</a:t>
            </a:r>
          </a:p>
        </p:txBody>
      </p:sp>
      <p:pic>
        <p:nvPicPr>
          <p:cNvPr id="13319" name="Picture 7" descr="C:\Users\Пользователь\Desktop\Лето 2016 гр.9\Фото2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75042"/>
            <a:ext cx="4031432" cy="2964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0"/>
            <a:ext cx="2463630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1" name="Picture 9" descr="C:\Users\Пользователь\Desktop\Лето 2016 гр.9\IMG_20160726_1632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4003" y="0"/>
            <a:ext cx="4127443" cy="3095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8358" y="0"/>
            <a:ext cx="2625642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5" name="Picture 13" descr="C:\Users\Пользователь\Desktop\Лето 2016 гр.9\Фото21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3573016"/>
            <a:ext cx="3035829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105027"/>
            <a:ext cx="2337399" cy="1752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211960" y="3789040"/>
            <a:ext cx="51480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Свою веранду украшали: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Долго клеили, вырезали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Птички теперь поселились на ней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Стало всем от них веселей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2" cstate="print"/>
          <a:srcRect b="24987"/>
          <a:stretch>
            <a:fillRect/>
          </a:stretch>
        </p:blipFill>
        <p:spPr bwMode="auto">
          <a:xfrm>
            <a:off x="2024813" y="0"/>
            <a:ext cx="7119187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6" name="Picture 8" descr="C:\Users\Пользователь\Desktop\Лето 2016 гр.9\Фото2102.jpg"/>
          <p:cNvPicPr>
            <a:picLocks noChangeAspect="1" noChangeArrowheads="1"/>
          </p:cNvPicPr>
          <p:nvPr/>
        </p:nvPicPr>
        <p:blipFill>
          <a:blip r:embed="rId3" cstate="print"/>
          <a:srcRect l="12200" r="5901" b="26900"/>
          <a:stretch>
            <a:fillRect/>
          </a:stretch>
        </p:blipFill>
        <p:spPr bwMode="auto">
          <a:xfrm>
            <a:off x="0" y="2060848"/>
            <a:ext cx="4248472" cy="2844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63688" y="3933056"/>
            <a:ext cx="53823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 нас на участке вскопали мы грядки.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Вышли дети в огород- в огороде всё растёт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Если засуха, то в моде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Шланг и лейки в огороде.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Поливаем всё подряд,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Каждый овощ влаге рад.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1271" name="Picture 7" descr="C:\Users\Пользователь\Desktop\Лето 2016 гр.9\IMG_20160805_105620.jpg"/>
          <p:cNvPicPr>
            <a:picLocks noChangeAspect="1" noChangeArrowheads="1"/>
          </p:cNvPicPr>
          <p:nvPr/>
        </p:nvPicPr>
        <p:blipFill>
          <a:blip r:embed="rId2" cstate="print"/>
          <a:srcRect b="12201"/>
          <a:stretch>
            <a:fillRect/>
          </a:stretch>
        </p:blipFill>
        <p:spPr bwMode="auto">
          <a:xfrm>
            <a:off x="5940152" y="0"/>
            <a:ext cx="3444595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2" name="Picture 8" descr="C:\Users\Пользователь\Desktop\Лето 2016 гр.9\IMG_20160805_105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0"/>
            <a:ext cx="2733768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E:\лето детсад\IMG_20160720_1017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4813500" cy="3661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584" y="3284984"/>
            <a:ext cx="42839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утра на лужайку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Бегу я с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мячом,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Бегу, распеваю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знаю,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 чём...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 мячик, как солнце,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Горит надо мной,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Потом повернётся 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Другой стороной 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станет зелёным,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Как травка весной.</a:t>
            </a:r>
          </a:p>
        </p:txBody>
      </p:sp>
      <p:pic>
        <p:nvPicPr>
          <p:cNvPr id="2" name="Picture 7" descr="C:\Users\Пользователь\Desktop\Лето 2016 гр.9\IMG_20160805_105730.jpg"/>
          <p:cNvPicPr>
            <a:picLocks noChangeAspect="1" noChangeArrowheads="1"/>
          </p:cNvPicPr>
          <p:nvPr/>
        </p:nvPicPr>
        <p:blipFill>
          <a:blip r:embed="rId2" cstate="print"/>
          <a:srcRect b="21650"/>
          <a:stretch>
            <a:fillRect/>
          </a:stretch>
        </p:blipFill>
        <p:spPr bwMode="auto">
          <a:xfrm>
            <a:off x="0" y="188640"/>
            <a:ext cx="539181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8" name="Picture 8" descr="C:\Users\Пользователь\Desktop\Лето 2016 гр.9\IMG_20160805_110833.jpg"/>
          <p:cNvPicPr>
            <a:picLocks noChangeAspect="1" noChangeArrowheads="1"/>
          </p:cNvPicPr>
          <p:nvPr/>
        </p:nvPicPr>
        <p:blipFill>
          <a:blip r:embed="rId3" cstate="print"/>
          <a:srcRect b="27950"/>
          <a:stretch>
            <a:fillRect/>
          </a:stretch>
        </p:blipFill>
        <p:spPr bwMode="auto">
          <a:xfrm>
            <a:off x="5471127" y="0"/>
            <a:ext cx="3672873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6" name="Picture 6" descr="C:\Users\Пользователь\Desktop\Лето 2016 гр.9\Фото2128.jpg"/>
          <p:cNvPicPr>
            <a:picLocks noChangeAspect="1" noChangeArrowheads="1"/>
          </p:cNvPicPr>
          <p:nvPr/>
        </p:nvPicPr>
        <p:blipFill>
          <a:blip r:embed="rId4" cstate="print"/>
          <a:srcRect r="10204" b="4662"/>
          <a:stretch>
            <a:fillRect/>
          </a:stretch>
        </p:blipFill>
        <p:spPr bwMode="auto">
          <a:xfrm rot="5400000">
            <a:off x="4491596" y="3365388"/>
            <a:ext cx="361719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1219400" y="168315"/>
            <a:ext cx="648389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13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Здравствуйте, друзья, гусеница Фифа я.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13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На летний участок к вам заползла</a:t>
            </a:r>
          </a:p>
          <a:p>
            <a:pPr marL="0" marR="0" lvl="0" indent="3413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ного заданий вам принесла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13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297" name="Picture 9" descr="C:\Users\Пользователь\Desktop\Лето 2016 гр.9\Фото2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772816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Пользователь\Desktop\IMG_20160905_120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2715766" cy="362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Пользователь\Desktop\IMG_20160905_1206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843808" y="1628800"/>
            <a:ext cx="2625756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72000" y="3645024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нашем участке —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гора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 горе идёт игра.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Чистый, жёлтый и сырой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Хочешь — рой,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хочешь — строй,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Хочешь — куклам испеки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Золотые пирожки.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1" name="Picture 5" descr="C:\Users\Пользователь\Desktop\Лето 2016 гр.9\Фото2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6" descr="C:\Users\Пользователь\Desktop\Лето 2016 гр.9\Фото2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76402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3" name="Picture 7" descr="C:\Users\Пользователь\Desktop\Лето 2016 гр.9\Фото2077.jpg"/>
          <p:cNvPicPr>
            <a:picLocks noChangeAspect="1" noChangeArrowheads="1"/>
          </p:cNvPicPr>
          <p:nvPr/>
        </p:nvPicPr>
        <p:blipFill>
          <a:blip r:embed="rId4" cstate="print"/>
          <a:srcRect l="1963" t="8001" r="10626" b="4851"/>
          <a:stretch>
            <a:fillRect/>
          </a:stretch>
        </p:blipFill>
        <p:spPr bwMode="auto">
          <a:xfrm>
            <a:off x="0" y="0"/>
            <a:ext cx="4622393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76056" y="386104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 забудьте взять лопаты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Экскаваторы, совки,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Вёдра и грузовики.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Тут и крики, тут и смех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работа есть у всех .</a:t>
            </a:r>
            <a:endParaRPr lang="ru-RU" sz="2000" dirty="0"/>
          </a:p>
        </p:txBody>
      </p:sp>
      <p:pic>
        <p:nvPicPr>
          <p:cNvPr id="15367" name="Picture 7" descr="C:\Users\Пользователь\Desktop\Лето 2016 гр.9\Фото2036.jpg"/>
          <p:cNvPicPr>
            <a:picLocks noChangeAspect="1" noChangeArrowheads="1"/>
          </p:cNvPicPr>
          <p:nvPr/>
        </p:nvPicPr>
        <p:blipFill>
          <a:blip r:embed="rId2" cstate="print"/>
          <a:srcRect l="10626" t="3801"/>
          <a:stretch>
            <a:fillRect/>
          </a:stretch>
        </p:blipFill>
        <p:spPr bwMode="auto">
          <a:xfrm>
            <a:off x="0" y="0"/>
            <a:ext cx="4499992" cy="3632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8" name="Picture 8" descr="C:\Users\Пользователь\Desktop\Лето 2016 гр.9\Фото2095.jpg"/>
          <p:cNvPicPr>
            <a:picLocks noChangeAspect="1" noChangeArrowheads="1"/>
          </p:cNvPicPr>
          <p:nvPr/>
        </p:nvPicPr>
        <p:blipFill>
          <a:blip r:embed="rId3" cstate="print"/>
          <a:srcRect t="20600" r="4326"/>
          <a:stretch>
            <a:fillRect/>
          </a:stretch>
        </p:blipFill>
        <p:spPr bwMode="auto">
          <a:xfrm>
            <a:off x="179512" y="3573016"/>
            <a:ext cx="4930685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9" name="Picture 9" descr="C:\Users\Пользователь\Desktop\Лето 2016 гр.9\Фото2120.jpg"/>
          <p:cNvPicPr>
            <a:picLocks noChangeAspect="1" noChangeArrowheads="1"/>
          </p:cNvPicPr>
          <p:nvPr/>
        </p:nvPicPr>
        <p:blipFill>
          <a:blip r:embed="rId4" cstate="print"/>
          <a:srcRect r="5113"/>
          <a:stretch>
            <a:fillRect/>
          </a:stretch>
        </p:blipFill>
        <p:spPr bwMode="auto">
          <a:xfrm>
            <a:off x="4623568" y="1"/>
            <a:ext cx="452043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C:\Users\Пользователь\Desktop\Лето 2016 гр.9\Фото2130.jpg"/>
          <p:cNvPicPr>
            <a:picLocks noChangeAspect="1" noChangeArrowheads="1"/>
          </p:cNvPicPr>
          <p:nvPr/>
        </p:nvPicPr>
        <p:blipFill>
          <a:blip r:embed="rId2" cstate="print"/>
          <a:srcRect l="10626" r="6688"/>
          <a:stretch>
            <a:fillRect/>
          </a:stretch>
        </p:blipFill>
        <p:spPr bwMode="auto">
          <a:xfrm>
            <a:off x="0" y="1"/>
            <a:ext cx="3995936" cy="362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3" name="Picture 9" descr="C:\Users\Пользователь\Desktop\Лето 2016 гр.9\Фото2096.jpg"/>
          <p:cNvPicPr>
            <a:picLocks noChangeAspect="1" noChangeArrowheads="1"/>
          </p:cNvPicPr>
          <p:nvPr/>
        </p:nvPicPr>
        <p:blipFill>
          <a:blip r:embed="rId3" cstate="print"/>
          <a:srcRect l="6688"/>
          <a:stretch>
            <a:fillRect/>
          </a:stretch>
        </p:blipFill>
        <p:spPr bwMode="auto">
          <a:xfrm>
            <a:off x="4572000" y="0"/>
            <a:ext cx="4572000" cy="3674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4" name="Picture 10" descr="C:\Users\Пользователь\Desktop\Лето 2016 гр.9\Фото2070.jpg"/>
          <p:cNvPicPr>
            <a:picLocks noChangeAspect="1" noChangeArrowheads="1"/>
          </p:cNvPicPr>
          <p:nvPr/>
        </p:nvPicPr>
        <p:blipFill>
          <a:blip r:embed="rId4" cstate="print"/>
          <a:srcRect l="7476" r="11413" b="14300"/>
          <a:stretch>
            <a:fillRect/>
          </a:stretch>
        </p:blipFill>
        <p:spPr bwMode="auto">
          <a:xfrm>
            <a:off x="0" y="3634462"/>
            <a:ext cx="4067944" cy="3223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779912" y="3645024"/>
            <a:ext cx="53640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Мы рисуем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счастье – солнце, море, лето,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Пусть от ярких красок станет больше света,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Озарит он радостью всех людей вокруг,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Станет выше радуги верной дружбы круг!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то анимирован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Лето анимированный</Template>
  <TotalTime>763</TotalTime>
  <Words>177</Words>
  <Application>Microsoft Office PowerPoint</Application>
  <PresentationFormat>Экран (4:3)</PresentationFormat>
  <Paragraphs>31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Лето анимированный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DreamLair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Loner-XP</dc:creator>
  <cp:lastModifiedBy>ГРУППА 9</cp:lastModifiedBy>
  <cp:revision>35</cp:revision>
  <dcterms:created xsi:type="dcterms:W3CDTF">2010-11-15T10:38:23Z</dcterms:created>
  <dcterms:modified xsi:type="dcterms:W3CDTF">2016-09-05T13:54:02Z</dcterms:modified>
</cp:coreProperties>
</file>