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9" r:id="rId10"/>
    <p:sldId id="267" r:id="rId11"/>
    <p:sldId id="279" r:id="rId12"/>
    <p:sldId id="270" r:id="rId13"/>
    <p:sldId id="266" r:id="rId14"/>
    <p:sldId id="276" r:id="rId15"/>
    <p:sldId id="277" r:id="rId16"/>
    <p:sldId id="280" r:id="rId17"/>
    <p:sldId id="272" r:id="rId18"/>
    <p:sldId id="271" r:id="rId19"/>
    <p:sldId id="273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0D2CB-0E46-47C1-A671-4117EF597264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64D6F-86FA-4B51-9801-99FA838EE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4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5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6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9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7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0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3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27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2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1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3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C45E-2695-43C6-9100-26668C2E63B6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D38F6-BF1A-4C55-941E-F68BA6EBE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0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emf"/><Relationship Id="rId7" Type="http://schemas.openxmlformats.org/officeDocument/2006/relationships/image" Target="../media/image7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microsoft.com/office/2007/relationships/hdphoto" Target="../media/hdphoto11.wdp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microsoft.com/office/2007/relationships/hdphoto" Target="../media/hdphoto6.wdp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71" b="27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6823" y="5202238"/>
            <a:ext cx="6017623" cy="1655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Выполнили: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Попкова Ксения Александровна, Семенова Наталья Александровна, Абрамова Инна Михайловна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35480" y="2287013"/>
            <a:ext cx="832104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«Загадочный мир </a:t>
            </a:r>
          </a:p>
          <a:p>
            <a:pPr algn="ctr"/>
            <a:r>
              <a:rPr lang="ru-RU" sz="6000" b="1" dirty="0" smtClean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насекомых» </a:t>
            </a:r>
            <a:endParaRPr lang="ru-RU" sz="6000" b="1" cap="none" spc="0" dirty="0">
              <a:ln w="0"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96946" y="1456016"/>
            <a:ext cx="86773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Экологический проект  </a:t>
            </a:r>
            <a:endParaRPr lang="ru-RU" sz="4800" b="0" cap="none" spc="0" dirty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793" y="2246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Игровая деятельность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/>
          <a:stretch/>
        </p:blipFill>
        <p:spPr>
          <a:xfrm>
            <a:off x="6933380" y="1123406"/>
            <a:ext cx="4456855" cy="50913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35020" y="6153209"/>
            <a:ext cx="4644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Сюжетно – ролевая игра «На даче</a:t>
            </a:r>
            <a:r>
              <a:rPr lang="ru-RU" b="1" dirty="0"/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0" t="21865" r="12616" b="657"/>
          <a:stretch/>
        </p:blipFill>
        <p:spPr>
          <a:xfrm>
            <a:off x="135541" y="1737360"/>
            <a:ext cx="5890561" cy="38684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70633" y="5667162"/>
            <a:ext cx="4582345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Сюжетно – ролевая игра «Пикник»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182" y="5605789"/>
            <a:ext cx="1518036" cy="1438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5462" y="174547"/>
            <a:ext cx="1291862" cy="1220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7449" y="889352"/>
            <a:ext cx="1286367" cy="1219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0822" y="2667491"/>
            <a:ext cx="128636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57332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Игровая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6326" y="1376877"/>
            <a:ext cx="4557637" cy="34182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/>
          <a:stretch/>
        </p:blipFill>
        <p:spPr>
          <a:xfrm>
            <a:off x="0" y="1059577"/>
            <a:ext cx="4682067" cy="37969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8236" y="4856567"/>
            <a:ext cx="4254137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лишний»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98517" y="4770016"/>
            <a:ext cx="4254137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«Кто где живет» 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73" y="2958072"/>
            <a:ext cx="4019268" cy="30144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23229" y="5822814"/>
            <a:ext cx="6096000" cy="7745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откуда появился» 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1458" y="2860892"/>
            <a:ext cx="1577069" cy="2091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9305" y="768442"/>
            <a:ext cx="1318928" cy="1159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471160" y="2849426"/>
            <a:ext cx="1085182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1833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Конструктивная деятельность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52" y="1214846"/>
            <a:ext cx="5992131" cy="4494098"/>
          </a:xfr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471057" y="5978500"/>
            <a:ext cx="764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«Стрекоза и бабочка»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" y="1236077"/>
            <a:ext cx="5847795" cy="43858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8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71313">
            <a:off x="10926642" y="877967"/>
            <a:ext cx="1390008" cy="1426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" y="4169784"/>
            <a:ext cx="1158241" cy="15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Восприятие художественной литературы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1713778"/>
            <a:ext cx="5172383" cy="38792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557" y="5499545"/>
            <a:ext cx="4781052" cy="885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сказки Г.Х.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Андерсена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29" y="5616155"/>
            <a:ext cx="1597290" cy="1292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825" y="5280856"/>
            <a:ext cx="1198588" cy="1402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01808" y="678295"/>
            <a:ext cx="1566808" cy="13778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4510" b="7876"/>
          <a:stretch/>
        </p:blipFill>
        <p:spPr>
          <a:xfrm>
            <a:off x="6137267" y="1707014"/>
            <a:ext cx="5216533" cy="37745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7267" y="5481515"/>
            <a:ext cx="5489986" cy="109659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Бианки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муравьишка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домой спешил».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890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Театрализованная деятельность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10" t="29106" b="1"/>
          <a:stretch/>
        </p:blipFill>
        <p:spPr>
          <a:xfrm>
            <a:off x="372405" y="1616089"/>
            <a:ext cx="5856212" cy="3257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649" t="18676"/>
          <a:stretch/>
        </p:blipFill>
        <p:spPr>
          <a:xfrm>
            <a:off x="6601551" y="1672276"/>
            <a:ext cx="4086647" cy="29904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9765" t="23020" r="6308" b="9363"/>
          <a:stretch/>
        </p:blipFill>
        <p:spPr>
          <a:xfrm>
            <a:off x="3144394" y="3617259"/>
            <a:ext cx="3789805" cy="3006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774" t="16543" r="10937" b="1219"/>
          <a:stretch/>
        </p:blipFill>
        <p:spPr>
          <a:xfrm>
            <a:off x="7772399" y="4063008"/>
            <a:ext cx="4070965" cy="27949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0" y="5171358"/>
            <a:ext cx="3144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Театрализация сказки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К. Чуковского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«Муха – Цокотуха»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226" y="839708"/>
            <a:ext cx="1396105" cy="13595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241" y="767259"/>
            <a:ext cx="1396105" cy="13595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919020" y="3480492"/>
            <a:ext cx="1286367" cy="11644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241" y="3922409"/>
            <a:ext cx="128636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728" y="1101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Музыкальная деятельность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0415" y="578515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рослушивание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аудиозаписи Н. Римского-Корсакова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«Полет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шмеля»,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 Чайковского «Вальс цветов».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35" y="992777"/>
            <a:ext cx="6344782" cy="47585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4" y="1579684"/>
            <a:ext cx="1286367" cy="1164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89648" y="1175232"/>
            <a:ext cx="128636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5927" y="72132"/>
            <a:ext cx="7950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Итоговое мероприятие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39010" y="6213217"/>
            <a:ext cx="1126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игра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«Звездный час»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(по теме «Насекомые»)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-1230" t="5294" r="20675" b="14873"/>
          <a:stretch/>
        </p:blipFill>
        <p:spPr>
          <a:xfrm>
            <a:off x="9238055" y="0"/>
            <a:ext cx="2953945" cy="39032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2946" t="10717" r="8115" b="9919"/>
          <a:stretch/>
        </p:blipFill>
        <p:spPr>
          <a:xfrm>
            <a:off x="5959817" y="1125157"/>
            <a:ext cx="4155141" cy="31331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30302" b="12506"/>
          <a:stretch/>
        </p:blipFill>
        <p:spPr>
          <a:xfrm>
            <a:off x="8129566" y="3674537"/>
            <a:ext cx="3794703" cy="28937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6347" t="3007" r="20315" b="14769"/>
          <a:stretch/>
        </p:blipFill>
        <p:spPr>
          <a:xfrm>
            <a:off x="4677338" y="2302436"/>
            <a:ext cx="3508066" cy="34155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0111" t="17620" r="5222" b="1"/>
          <a:stretch/>
        </p:blipFill>
        <p:spPr>
          <a:xfrm>
            <a:off x="-98288" y="697511"/>
            <a:ext cx="4775626" cy="34849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-1" t="20291" r="63"/>
          <a:stretch/>
        </p:blipFill>
        <p:spPr>
          <a:xfrm>
            <a:off x="185558" y="3451789"/>
            <a:ext cx="4491780" cy="2686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783" y="1139855"/>
            <a:ext cx="1337034" cy="10376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7296" y="72132"/>
            <a:ext cx="1268078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" y="1756523"/>
            <a:ext cx="5437605" cy="4078204"/>
          </a:xfr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066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Выставка творческих работ детей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их родителей «Мир насекомых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3" y="45555"/>
            <a:ext cx="4522976" cy="31919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504705" y="3136569"/>
            <a:ext cx="5256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276350" algn="l"/>
                <a:tab pos="2902585" algn="ctr"/>
              </a:tabLs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Альбом упражнений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экологическому</a:t>
            </a:r>
          </a:p>
          <a:p>
            <a:pPr algn="ctr">
              <a:spcAft>
                <a:spcPts val="0"/>
              </a:spcAft>
              <a:tabLst>
                <a:tab pos="1276350" algn="l"/>
                <a:tab pos="2902585" algn="ctr"/>
              </a:tabLs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развитию детей старшего дошкольного возраста</a:t>
            </a:r>
          </a:p>
          <a:p>
            <a:pPr algn="ctr">
              <a:spcAft>
                <a:spcPts val="0"/>
              </a:spcAft>
              <a:tabLst>
                <a:tab pos="1276350" algn="l"/>
                <a:tab pos="2902585" algn="ctr"/>
              </a:tabLs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«Насекомые»</a:t>
            </a:r>
            <a:endParaRPr lang="ru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183" y="49660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Продукты проекта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6841" y="5935793"/>
            <a:ext cx="4611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Аппликация – «Стрекозы на лугу»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36984"/>
          <a:stretch/>
        </p:blipFill>
        <p:spPr>
          <a:xfrm>
            <a:off x="5795945" y="3901655"/>
            <a:ext cx="5085430" cy="240347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597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55" y="3348698"/>
            <a:ext cx="7296594" cy="35817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208" y="538049"/>
            <a:ext cx="6283235" cy="2911113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solidFill>
                  <a:srgbClr val="FF0000"/>
                </a:solidFill>
                <a:latin typeface="Arial Black" panose="020B0A04020102020204" pitchFamily="34" charset="0"/>
              </a:rPr>
              <a:t>М</a:t>
            </a:r>
            <a:r>
              <a:rPr lang="ru-RU" sz="3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астер </a:t>
            </a:r>
            <a:r>
              <a:rPr lang="ru-RU" sz="3500" dirty="0">
                <a:solidFill>
                  <a:srgbClr val="FF0000"/>
                </a:solidFill>
                <a:latin typeface="Arial Black" panose="020B0A04020102020204" pitchFamily="34" charset="0"/>
              </a:rPr>
              <a:t>– </a:t>
            </a:r>
            <a:r>
              <a:rPr lang="ru-RU" sz="3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класс </a:t>
            </a:r>
            <a:r>
              <a:rPr lang="ru-RU" sz="3500" dirty="0">
                <a:solidFill>
                  <a:srgbClr val="FF0000"/>
                </a:solidFill>
                <a:latin typeface="Arial Black" panose="020B0A04020102020204" pitchFamily="34" charset="0"/>
              </a:rPr>
              <a:t>«Пчелка</a:t>
            </a:r>
            <a:r>
              <a:rPr lang="ru-RU" sz="3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35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35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166642"/>
            <a:ext cx="3263503" cy="4351338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50" y="465886"/>
            <a:ext cx="3666512" cy="48886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88267" y="5657671"/>
            <a:ext cx="6074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Провела </a:t>
            </a:r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Орлова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Е.Б.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(мама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Лизы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Орловой)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164" y="285773"/>
            <a:ext cx="957155" cy="859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02148" y="1961194"/>
            <a:ext cx="957155" cy="859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410" y="105854"/>
            <a:ext cx="1266633" cy="12905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46083" y="1962085"/>
            <a:ext cx="1178670" cy="1200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36" y="4085126"/>
            <a:ext cx="957155" cy="865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443" y="2345202"/>
            <a:ext cx="1290747" cy="11674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245921" y="162784"/>
            <a:ext cx="957155" cy="8657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108" y="-172525"/>
            <a:ext cx="11766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502" y="-19272"/>
            <a:ext cx="6947064" cy="101438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Развлечение с родителями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813" y="997383"/>
            <a:ext cx="4356463" cy="921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Квест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 игра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FangSong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Муравейник»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16" y="1803118"/>
            <a:ext cx="3975464" cy="29815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26617" r="33874" b="16030"/>
          <a:stretch/>
        </p:blipFill>
        <p:spPr>
          <a:xfrm>
            <a:off x="4720296" y="811843"/>
            <a:ext cx="2873346" cy="2369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796" y="95038"/>
            <a:ext cx="3525970" cy="26444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898" y="4104569"/>
            <a:ext cx="3589102" cy="26918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8325" t="2062" b="3761"/>
          <a:stretch/>
        </p:blipFill>
        <p:spPr>
          <a:xfrm>
            <a:off x="1311805" y="2213258"/>
            <a:ext cx="3838066" cy="2957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9" b="98616" l="971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13" y="2849707"/>
            <a:ext cx="1245294" cy="14570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637932" y="498937"/>
            <a:ext cx="1059309" cy="12410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t="26439" b="19656"/>
          <a:stretch/>
        </p:blipFill>
        <p:spPr>
          <a:xfrm>
            <a:off x="3524458" y="4321430"/>
            <a:ext cx="4720361" cy="25444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/>
          <a:srcRect l="32383" t="6879" r="27485" b="22361"/>
          <a:stretch/>
        </p:blipFill>
        <p:spPr>
          <a:xfrm>
            <a:off x="-44819" y="0"/>
            <a:ext cx="2390503" cy="31612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77"/>
            <a:ext cx="3410292" cy="25577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01959" y="2473099"/>
            <a:ext cx="1401230" cy="16416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215749" y="5450482"/>
            <a:ext cx="1144574" cy="13409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083150" y="5731896"/>
            <a:ext cx="876989" cy="103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7" b="762"/>
          <a:stretch/>
        </p:blipFill>
        <p:spPr>
          <a:xfrm>
            <a:off x="0" y="-52251"/>
            <a:ext cx="12192000" cy="69102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337" y="1874521"/>
            <a:ext cx="7550331" cy="30567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знаний детей об особенностях внешнего вида и жизненного цикла насекомых. Сформировать у детей чувства сопереживания к живой природе.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2383" y="928097"/>
            <a:ext cx="48974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9525">
                  <a:solidFill>
                    <a:srgbClr val="A5A5A5">
                      <a:lumMod val="75000"/>
                    </a:srgbClr>
                  </a:solidFill>
                  <a:prstDash val="solid"/>
                </a:ln>
                <a:solidFill>
                  <a:srgbClr val="33CC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Цель проекта: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6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9666" y="1243038"/>
            <a:ext cx="577266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Спасибо </a:t>
            </a:r>
          </a:p>
          <a:p>
            <a:pPr algn="ctr"/>
            <a:r>
              <a:rPr lang="ru-RU" sz="66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ru-RU" sz="66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внимание!</a:t>
            </a:r>
            <a:endParaRPr lang="ru-RU" sz="6600" b="0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73" t="3600" r="3785" b="1"/>
          <a:stretch/>
        </p:blipFill>
        <p:spPr>
          <a:xfrm>
            <a:off x="283335" y="149023"/>
            <a:ext cx="12192000" cy="6871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07278" y="779185"/>
            <a:ext cx="259515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9525">
                  <a:solidFill>
                    <a:srgbClr val="A5A5A5">
                      <a:lumMod val="75000"/>
                    </a:srgbClr>
                  </a:solidFill>
                  <a:prstDash val="solid"/>
                </a:ln>
                <a:solidFill>
                  <a:srgbClr val="33CC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Задачи</a:t>
            </a:r>
            <a: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72194" y="1538242"/>
            <a:ext cx="86476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Образовательные: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Расширять и систематизировать знаний детей о насекомых, местах их обитания, характерных особенностях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Формирование познавательного интереса к насекомым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Воспитательные: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Воспитывать у детей бережное и чуткое отношение к природе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Развивающие: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Развивать речь детей, активизировать словарный запас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Развивать умение делать выводы, устанавливая причинно-следственные связи между объектами живой природы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Развивать коммуникативные навыки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Развивать эмоциональную отзывчивость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Развивать эмоциональную отзывчивость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олнце 4"/>
          <p:cNvSpPr/>
          <p:nvPr/>
        </p:nvSpPr>
        <p:spPr>
          <a:xfrm>
            <a:off x="627018" y="1397726"/>
            <a:ext cx="4781006" cy="3918857"/>
          </a:xfrm>
          <a:prstGeom prst="sun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6035042" y="2041070"/>
            <a:ext cx="5054237" cy="263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9425" y="2886176"/>
            <a:ext cx="4565470" cy="10856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Насекомые повсюду, знаем названия некоторых.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709" y="2665549"/>
            <a:ext cx="227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мы знаем о насекомых</a:t>
            </a:r>
            <a:r>
              <a:rPr lang="ru-RU" sz="2400" b="1" dirty="0" smtClean="0">
                <a:solidFill>
                  <a:srgbClr val="002060"/>
                </a:solidFill>
              </a:rPr>
              <a:t>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6436" y="613658"/>
            <a:ext cx="7352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33CC33"/>
                </a:solidFill>
                <a:effectLst/>
              </a:rPr>
              <a:t>Подготовительный этап</a:t>
            </a:r>
            <a:endParaRPr lang="ru-RU" sz="5400" b="1" cap="none" spc="0" dirty="0">
              <a:ln w="22225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33CC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69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" y="12879"/>
            <a:ext cx="12192000" cy="6858000"/>
          </a:xfrm>
          <a:prstGeom prst="rect">
            <a:avLst/>
          </a:prstGeom>
        </p:spPr>
      </p:pic>
      <p:sp>
        <p:nvSpPr>
          <p:cNvPr id="5" name="Солнце 4"/>
          <p:cNvSpPr/>
          <p:nvPr/>
        </p:nvSpPr>
        <p:spPr>
          <a:xfrm>
            <a:off x="627018" y="1397726"/>
            <a:ext cx="4781006" cy="3918857"/>
          </a:xfrm>
          <a:prstGeom prst="sun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5708470" y="2041070"/>
            <a:ext cx="5551714" cy="30795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1592" y="2665549"/>
            <a:ext cx="4565470" cy="220621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5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насекомые обитают на территории нашего детского сада, нашего города, нашей дачи?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Какую пользу или вред приносят людям насекомые?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себя вести при встрече с насекомым?</a:t>
            </a:r>
          </a:p>
          <a:p>
            <a:pPr marL="0" indent="0" algn="ctr">
              <a:buNone/>
            </a:pP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1052" y="2665549"/>
            <a:ext cx="2272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мы хотим узнать?</a:t>
            </a:r>
          </a:p>
        </p:txBody>
      </p:sp>
    </p:spTree>
    <p:extLst>
      <p:ext uri="{BB962C8B-B14F-4D97-AF65-F5344CB8AC3E}">
        <p14:creationId xmlns:p14="http://schemas.microsoft.com/office/powerpoint/2010/main" val="22870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олнце 4"/>
          <p:cNvSpPr/>
          <p:nvPr/>
        </p:nvSpPr>
        <p:spPr>
          <a:xfrm>
            <a:off x="535577" y="1345474"/>
            <a:ext cx="4911633" cy="4140926"/>
          </a:xfrm>
          <a:prstGeom prst="sun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5708470" y="2041070"/>
            <a:ext cx="5551714" cy="30795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2787" y="2477747"/>
            <a:ext cx="4689567" cy="220621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Спросить у взрослых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Понаблюдать.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Рассмотреть иллюстрации.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нужную информацию вместе с родителями в интернете, в книгах, журналах, в телепередачах.</a:t>
            </a:r>
          </a:p>
          <a:p>
            <a:pPr marL="0" indent="0" algn="ctr">
              <a:buNone/>
            </a:pP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5284" y="2679338"/>
            <a:ext cx="302527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нужно сделать чтобы узнать?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3996288"/>
            <a:ext cx="3322320" cy="2839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" y="4106328"/>
            <a:ext cx="3997235" cy="267797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89" l="0" r="100000"/>
                    </a14:imgEffect>
                  </a14:imgLayer>
                </a14:imgProps>
              </a:ext>
            </a:extLst>
          </a:blip>
          <a:srcRect t="9707" b="9866"/>
          <a:stretch/>
        </p:blipFill>
        <p:spPr>
          <a:xfrm>
            <a:off x="3051094" y="-65491"/>
            <a:ext cx="6709954" cy="4846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3774" y="5292447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Познавательное развитие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0012" y="4846142"/>
            <a:ext cx="175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Речевое развитие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7712" y="519691"/>
            <a:ext cx="40581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по образовательным областям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85454" y="1341753"/>
            <a:ext cx="1789612" cy="1883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874025" y="1791462"/>
            <a:ext cx="181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Социально-коммуникативное развитие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08" y="-116472"/>
            <a:ext cx="2272246" cy="2132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8874" y="1162594"/>
            <a:ext cx="2224695" cy="2045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54" y="169425"/>
            <a:ext cx="1562318" cy="1381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7076" y="1598494"/>
            <a:ext cx="214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Художественно- эстетическое развитие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93" y="3996288"/>
            <a:ext cx="2276793" cy="3029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40138" y="4789298"/>
            <a:ext cx="1734838" cy="2055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06071" y="5368139"/>
            <a:ext cx="2002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252" y="-16397"/>
            <a:ext cx="10515600" cy="8725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88" y="799876"/>
            <a:ext cx="3164477" cy="42193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61226" y="4770725"/>
            <a:ext cx="4201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Наблюдение за насекомыми на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участке детского сада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/>
          <a:stretch/>
        </p:blipFill>
        <p:spPr>
          <a:xfrm>
            <a:off x="7269280" y="1148398"/>
            <a:ext cx="4310434" cy="28137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518386"/>
            <a:ext cx="3936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«Кто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насекомые?»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видеофильма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03100" y="3776476"/>
            <a:ext cx="3919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видовым разнообразием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насекомых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4383" y="662781"/>
            <a:ext cx="958377" cy="864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91488" y="799876"/>
            <a:ext cx="957155" cy="859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" y="972043"/>
            <a:ext cx="3710761" cy="2783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35" b="100000" l="743" r="899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588" y="754411"/>
            <a:ext cx="1229308" cy="950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59680" y="824461"/>
            <a:ext cx="1089160" cy="8411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762" y="4056503"/>
            <a:ext cx="3297702" cy="247214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82174" y="6183704"/>
            <a:ext cx="4180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Рассматривание иллюстраций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насекомых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3529"/>
          <a:stretch/>
        </p:blipFill>
        <p:spPr>
          <a:xfrm>
            <a:off x="8703999" y="4435213"/>
            <a:ext cx="3488001" cy="24756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572298" y="6065066"/>
            <a:ext cx="357045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Просмотр мультфильма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«Стрекоза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и муравей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505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Продуктивная деятельность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90" y="2224398"/>
            <a:ext cx="5270087" cy="3952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2048" y="6098145"/>
            <a:ext cx="54958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Аппликация – «Стрекозы на лугу»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0" b="12831"/>
          <a:stretch/>
        </p:blipFill>
        <p:spPr>
          <a:xfrm>
            <a:off x="7601126" y="4650377"/>
            <a:ext cx="4533414" cy="22076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616071" y="2989024"/>
            <a:ext cx="2383554" cy="95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Лепка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Arial" panose="020B0604020202020204" pitchFamily="34" charset="0"/>
                <a:ea typeface="FangSong"/>
                <a:cs typeface="Arial" panose="020B0604020202020204" pitchFamily="34" charset="0"/>
              </a:rPr>
              <a:t>«Насекомые»</a:t>
            </a:r>
            <a:endParaRPr lang="ru-RU" sz="24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89" y="1054066"/>
            <a:ext cx="3193868" cy="42584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41" b="8983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371" y="5215653"/>
            <a:ext cx="1862207" cy="1764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49" y="1611209"/>
            <a:ext cx="1560711" cy="13778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34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54970" y="763521"/>
            <a:ext cx="1396105" cy="13595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82" y="4249723"/>
            <a:ext cx="1442290" cy="11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394</Words>
  <Application>Microsoft Office PowerPoint</Application>
  <PresentationFormat>Широкоэкранный</PresentationFormat>
  <Paragraphs>92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FangSong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 Расширение знаний детей об особенностях внешнего вида и жизненного цикла насекомых. Сформировать у детей чувства сопереживания к живой природе.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Познавательная деятельность</vt:lpstr>
      <vt:lpstr>Продуктивная деятельность</vt:lpstr>
      <vt:lpstr>Игровая деятельность</vt:lpstr>
      <vt:lpstr>Игровая деятельность</vt:lpstr>
      <vt:lpstr>Конструктивная деятельность</vt:lpstr>
      <vt:lpstr>Восприятие художественной литературы</vt:lpstr>
      <vt:lpstr>Театрализованная деятельность</vt:lpstr>
      <vt:lpstr>Музыкальная деятельность</vt:lpstr>
      <vt:lpstr>Презентация PowerPoint</vt:lpstr>
      <vt:lpstr>Презентация PowerPoint</vt:lpstr>
      <vt:lpstr>Мастер – класс «Пчелка» </vt:lpstr>
      <vt:lpstr>Развлечение с родителями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</dc:creator>
  <cp:lastModifiedBy>Инна</cp:lastModifiedBy>
  <cp:revision>47</cp:revision>
  <dcterms:created xsi:type="dcterms:W3CDTF">2019-09-08T09:29:37Z</dcterms:created>
  <dcterms:modified xsi:type="dcterms:W3CDTF">2019-09-11T19:33:16Z</dcterms:modified>
</cp:coreProperties>
</file>