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57" r:id="rId4"/>
    <p:sldId id="270" r:id="rId5"/>
    <p:sldId id="258" r:id="rId6"/>
    <p:sldId id="268" r:id="rId7"/>
    <p:sldId id="264" r:id="rId8"/>
    <p:sldId id="271" r:id="rId9"/>
    <p:sldId id="267" r:id="rId10"/>
    <p:sldId id="276" r:id="rId11"/>
    <p:sldId id="265" r:id="rId12"/>
    <p:sldId id="263" r:id="rId13"/>
    <p:sldId id="261" r:id="rId14"/>
    <p:sldId id="269" r:id="rId15"/>
    <p:sldId id="260" r:id="rId16"/>
    <p:sldId id="259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8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CCF75-60A2-4F2E-983F-6F086DE8D9A8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724B8-9EA0-4E96-932E-11C7A3928F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764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ведь я немного лев!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724B8-9EA0-4E96-932E-11C7A3928FB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8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29546-D193-4234-9370-0F5DE2148189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9D6AA-A346-445F-9A21-A994228A7E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535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25B9F-8CC6-46E0-BAD1-E6BD788B234A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D813F-7171-44D2-B63E-EB890F1AD0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817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CCBD7E-7F8D-4D54-8236-1BF99D5B3460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E531D-FC7A-46B4-ADA9-3D15DD520B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76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76717-A0FC-47C9-AA49-E6A1DEF5A7E8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EFC7F-61E8-4ACE-81BE-58AC3CD53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357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DB641-17A6-4EF4-B549-E607C448EABB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74D06-29B5-4C32-8591-C5567488F5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99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B5127-6874-4FF1-94FC-650DF64F4577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52ABB-5584-46FA-9890-0F2B31DFDC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75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CFFD1-CA46-45F2-9ECC-6C996917517D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A7451-F192-4D70-953A-6462BB47A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0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891057-BA42-4B92-8637-B97B1EA1BD3E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169C2-7116-417D-B4F5-63DC027DE7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577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C3DE4-939A-4AE9-A556-7C3B764FB00B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0CA5F-58B6-4456-91F0-DB4FBD3EBF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91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E8E7F-929F-4C12-8664-3761E34A1A69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809B4-A41C-43C3-93F9-09A3341FEA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948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9A7E-5BB3-4CD3-AD46-063C3F11A00B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D96C8-A97F-4B8C-8857-D1E24786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1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F1DD139-5F33-4B2A-B445-2E94F0442B7F}" type="datetimeFigureOut">
              <a:rPr lang="ru-RU"/>
              <a:pPr>
                <a:defRPr/>
              </a:pPr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455885-0274-4100-918C-F5CF24C1F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microsoft.com/office/2007/relationships/hdphoto" Target="../media/hdphoto8.wdp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microsoft.com/office/2007/relationships/hdphoto" Target="../media/hdphoto12.wdp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microsoft.com/office/2007/relationships/hdphoto" Target="../media/hdphoto11.wdp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4.wdp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6.wdp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8.wdp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microsoft.com/office/2007/relationships/hdphoto" Target="../media/hdphoto2.wdp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5.wdp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6.wdp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altLang="ru-RU" sz="6600" b="1" dirty="0" smtClean="0">
                <a:latin typeface="Bookman Old Style" panose="02050604050505020204" pitchFamily="18" charset="0"/>
              </a:rPr>
              <a:t>Путешествие в зимнюю </a:t>
            </a:r>
            <a:r>
              <a:rPr lang="ru-RU" altLang="ru-RU" sz="6600" b="1" dirty="0" smtClean="0">
                <a:latin typeface="Bookman Old Style" panose="02050604050505020204" pitchFamily="18" charset="0"/>
              </a:rPr>
              <a:t>сказку</a:t>
            </a:r>
            <a:endParaRPr lang="ru-RU" altLang="ru-RU" sz="6600" b="1" dirty="0" smtClean="0">
              <a:latin typeface="Bookman Old Style" panose="020506040505050202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415008"/>
          </a:xfrm>
        </p:spPr>
        <p:txBody>
          <a:bodyPr rtlCol="0">
            <a:normAutofit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Рылова Н.В.,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Палкина Т.Е.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Зимние забавы\Зимний участок 16-17\Хоккей\IMG_20161205_1128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566682"/>
            <a:ext cx="4464496" cy="334837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Зимние забавы\Зимний участок 16-17\Хоккей\image-0-02-05-f0a1719f073afae39d0c8033fdab33a9867a7fece17217f92eee745bc00bb631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03694"/>
            <a:ext cx="3672408" cy="275430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Зимние забавы\Зимний участок 16-17\Хоккей\IMG-04be0756b8dd9288232793337df603b9-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868"/>
            <a:ext cx="3810000" cy="38100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537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276094" y="5301208"/>
            <a:ext cx="2862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руки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санки 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возьму,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дорожке их качу.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 с ними я гулять,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друзей своих катать.</a:t>
            </a:r>
          </a:p>
        </p:txBody>
      </p:sp>
      <p:pic>
        <p:nvPicPr>
          <p:cNvPr id="5122" name="Picture 2" descr="E:\Зимние забавы\Зимний участок 16-17\IMG_20161205_1101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6" t="11848" r="18323" b="4958"/>
          <a:stretch/>
        </p:blipFill>
        <p:spPr bwMode="auto">
          <a:xfrm>
            <a:off x="971600" y="3429000"/>
            <a:ext cx="3960440" cy="323583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Зимние забавы\Зимний участок 16-17\image-0-02-05-c4aae2c8ac315c24fd4d2c277184f06cd874d1079bf05dc25a35fef38cec8fa6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692696"/>
            <a:ext cx="2987971" cy="398396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E:\Зимние забавы\Зимний участок 16-17\image-0-02-05-baf940d6748492558ba495763c1bf9479a2b07a47c4f838df08bb1014db9784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1812"/>
            <a:ext cx="3816424" cy="286231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462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1396" y="4437112"/>
            <a:ext cx="33447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печем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торты, печенье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Двадцать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сортов! 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Торт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названьем «Сказка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пять минут готов!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Досыта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накормим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своих друзей!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дети,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гости поскорей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E:\Зимние забавы\Зимний участок 16-17\Экспериментируем\image-0-02-05-23023bd6eaab137e4799d866248cf90e1b2de409a5edaf4c79ce9ee318b081bd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01" y="2132856"/>
            <a:ext cx="2997841" cy="39971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Зимние забавы\Зимний участок 16-17\Экспериментируем\image-0-02-05-4bce29f232c59dcb09621396574ee39de856fcabc3a3e798a727ffbe28a52286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372" y="116632"/>
            <a:ext cx="3744416" cy="28083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:\Зимние забавы\Зимний участок 16-17\Экспериментируем\image-0-02-05-801a974ff330e4089754728f07b3137ade6fc42250de0b70a512df49c4615148-V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7" t="9290" b="23658"/>
          <a:stretch/>
        </p:blipFill>
        <p:spPr bwMode="auto">
          <a:xfrm>
            <a:off x="-180528" y="2294535"/>
            <a:ext cx="3247192" cy="339724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44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88024" y="494987"/>
            <a:ext cx="38005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скребок скребет,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Целый день совок гребет,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потов с меня сошло,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кругом опять бело!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 descr="E:\Зимние забавы\Зимний участок 16-17\Постройки\IMG_20170201_104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10" y="548679"/>
            <a:ext cx="3589402" cy="269205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E:\Зимние забавы\Зимний участок 16-17\Помощникиъ\image-0-02-05-5a69b50dba9216078348d0aad0e2924fce4fbeeb57ebe6545f030271cb7b3eab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012412"/>
            <a:ext cx="3311352" cy="441513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E:\Зимние забавы\Зимний участок 16-17\Помощникиъ\image-0-02-05-1cadf34a2395951bc1263b4360c758c7054a3ba80637c0d4d2ad3687667e693a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73241"/>
            <a:ext cx="3672408" cy="275430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84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16016" y="1484784"/>
            <a:ext cx="3995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зимой играть!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в цель снежки метать!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7" name="Picture 3" descr="E:\Зимние забавы\Зимний участок 16-17\Постройки\IMG_20170124_10544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89" b="8951"/>
          <a:stretch/>
        </p:blipFill>
        <p:spPr bwMode="auto">
          <a:xfrm>
            <a:off x="4268125" y="3230543"/>
            <a:ext cx="4569781" cy="32948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E:\Зимние забавы\Зимний участок 16-17\Постройки\image-0-02-05-0b6153d184b5c059aaf45311fb800a1fa52b3dba0bd3942f1a3db1e9d382d125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9" y="764704"/>
            <a:ext cx="4508825" cy="338161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5774" y="4156943"/>
            <a:ext cx="3995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нашей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квочки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Дочки и сыночки.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Курица-наседка очень любит деток,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«цыплятки» были все в порядке.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7125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Зимние забавы\Зимний участок 16-17\Постройки\image-0-02-05-051d1e942bc716a40b64d5603bab2f3bf80f0f59eaa28638ff00053167118c90-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92696"/>
            <a:ext cx="4104456" cy="54726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27984" y="213285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зимой у нас живет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Удивительнейший кот.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 мурлычет нараспев: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«А ведь я немного лев!»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тигриному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усат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Рыжеват и полосат.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недаром иногда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Озорная ребятня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Кличет «Барсиком меня».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141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Довезет без приключений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 любой по назначенью.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лениться не привык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грузовик.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Зимние забавы\Зимний участок 16-17\Постройки\IMG_20170129_150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722" t="12787" r="14730"/>
          <a:stretch/>
        </p:blipFill>
        <p:spPr bwMode="auto">
          <a:xfrm>
            <a:off x="184790" y="850540"/>
            <a:ext cx="3733859" cy="327615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Зимние забавы\Зимний участок 16-17\Постройки\IMG_20170130_11203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85" t="8488" r="6958" b="3955"/>
          <a:stretch/>
        </p:blipFill>
        <p:spPr bwMode="auto">
          <a:xfrm>
            <a:off x="4337720" y="850540"/>
            <a:ext cx="4400297" cy="333068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6914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Зимние забавы\Зимний участок 16-17\Постройки\IMG_20170130_111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57600"/>
            <a:ext cx="4800533" cy="36004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Зимние забавы\Зимний участок 16-17\Постройки\image-0-02-05-e93e9bb3804d91e716d6b21a8607d8819fb07273ea7860c7b24adc404be520fe-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874" b="23490"/>
          <a:stretch/>
        </p:blipFill>
        <p:spPr bwMode="auto">
          <a:xfrm>
            <a:off x="107504" y="404664"/>
            <a:ext cx="3600400" cy="381708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07904" y="1268760"/>
            <a:ext cx="3995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Важный-важный черно-белый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идет по снегу смело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под лапами хрустит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пингвин наш не грустит.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08520" y="449792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чего пингвин хорош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музыкантом очень схож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Ходит важно, в перевалку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зимнюю рыбалку.</a:t>
            </a:r>
          </a:p>
        </p:txBody>
      </p:sp>
    </p:spTree>
    <p:extLst>
      <p:ext uri="{BB962C8B-B14F-4D97-AF65-F5344CB8AC3E}">
        <p14:creationId xmlns:p14="http://schemas.microsoft.com/office/powerpoint/2010/main" val="3255373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2060848"/>
            <a:ext cx="59652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Всё, закончилась игра,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делам, до завтра!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Хороша зимы пора!</a:t>
            </a:r>
          </a:p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Да, ребята, правда?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745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140968"/>
            <a:ext cx="8229600" cy="1143000"/>
          </a:xfrm>
        </p:spPr>
        <p:txBody>
          <a:bodyPr/>
          <a:lstStyle/>
          <a:p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 зимушка-зима</a:t>
            </a:r>
            <a:b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наряды</a:t>
            </a:r>
            <a:b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 морозом погулять</a:t>
            </a:r>
            <a:b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сугробам рады.</a:t>
            </a:r>
            <a:b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Щиплет щечки, щиплет нос</a:t>
            </a:r>
            <a:b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Строгий дедушка Мороз.</a:t>
            </a:r>
            <a: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5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Ну-ка, кто из вас решиться</a:t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путешествие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пуститься?</a:t>
            </a:r>
            <a:b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altLang="ru-RU" dirty="0" smtClean="0"/>
          </a:p>
        </p:txBody>
      </p:sp>
      <p:pic>
        <p:nvPicPr>
          <p:cNvPr id="1026" name="Picture 2" descr="E:\Зимние забавы\Зимний участок 16-17\Дед мороз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391" y="3068960"/>
            <a:ext cx="2008349" cy="355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Зимние забавы\Зимний участок 16-17\Крас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8960"/>
            <a:ext cx="2047093" cy="361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4370" y="1791687"/>
            <a:ext cx="34580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мороз синий нос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45521"/>
            <a:ext cx="30963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alt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мороз </a:t>
            </a:r>
            <a:r>
              <a:rPr lang="ru-RU" alt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нос </a:t>
            </a:r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332656"/>
            <a:ext cx="54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боимся мы угроз</a:t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не страшен </a:t>
            </a:r>
            <a:r>
              <a:rPr lang="ru-RU" alt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мороз! </a:t>
            </a: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Зимние забавы\Зимний участок 16-17\image-0-02-05-e3b7307834b8654f539a85da761c7a117d08a6899af816894d7f878d5f0c5217-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78124" cy="500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662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Зимние забавы\Зимний участок 16-17\IMG-6934833cf93ffb48e074691bad10aaa8-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27"/>
          <a:stretch/>
        </p:blipFill>
        <p:spPr bwMode="auto">
          <a:xfrm>
            <a:off x="17015" y="550144"/>
            <a:ext cx="2808312" cy="3502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Зимние забавы\Зимний участок 16-17\IMG-96b4d6646affa573edd9c189cc7c0b85-V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135" y="98072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4869160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Да, погодка расшалилась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Сорвалась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с цепи: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Ишь, сколь снега навалило!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Успевай – хватай, лепи...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052971"/>
            <a:ext cx="27900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из снега шар катает,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наверх его кладёт...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Нет, работа не пустая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путём у нас идёт!!!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24128" y="4788964"/>
            <a:ext cx="3096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 горку мы с утра.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ребят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толпа.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лопатки несут.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 снег гребут, гребут.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Строим, лепим, мастерим.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ней кататься мы хотим</a:t>
            </a:r>
          </a:p>
        </p:txBody>
      </p:sp>
      <p:pic>
        <p:nvPicPr>
          <p:cNvPr id="2050" name="Picture 2" descr="E:\Зимние забавы\Зимний участок 16-17\Постройки\IMG_20170128_15580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01" y="550144"/>
            <a:ext cx="2664296" cy="355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Зимние забавы\Зимний участок 16-17\Горка\IMG_20161117_1142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3150350" cy="4200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Зимние забавы\Зимний участок 16-17\Горка\image-0-02-05-793f0efc2e83209f22d5905144e70c162692b9f9b23d283874b7a9f961c8b2ac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382" y="483712"/>
            <a:ext cx="3253082" cy="4337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818836" y="4941167"/>
            <a:ext cx="3960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снежку на санках дети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Мчатся с горки, словно ветер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боится в снег свалится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на санки не садиться.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03926" y="4941168"/>
            <a:ext cx="3582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Горкой нашего участка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гордимся!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ледяночках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своих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далеко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умчимся!</a:t>
            </a:r>
          </a:p>
        </p:txBody>
      </p:sp>
    </p:spTree>
    <p:extLst>
      <p:ext uri="{BB962C8B-B14F-4D97-AF65-F5344CB8AC3E}">
        <p14:creationId xmlns:p14="http://schemas.microsoft.com/office/powerpoint/2010/main" val="694385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547401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из снега крепость строим –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Начинали всё с нуля.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немного было – трое,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– хоть отбавляй.</a:t>
            </a:r>
          </a:p>
        </p:txBody>
      </p:sp>
      <p:pic>
        <p:nvPicPr>
          <p:cNvPr id="3074" name="Picture 2" descr="E:\Зимние забавы\Зимний участок 16-17\Строители\image-0-02-05-dadc301c41a06246525e45eff9d4ac7df3c5eb730cd44fca7178d2f1742c73a8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9990"/>
            <a:ext cx="3656913" cy="487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Зимние забавы\Зимний участок 16-17\Строители\image-0-02-05-cd7ad814b052c578521eaccbde90034eabf04c240fc8787bdad5086d99e78002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86" y="439990"/>
            <a:ext cx="3744416" cy="4992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30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5301208"/>
            <a:ext cx="3168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 обиде –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Мальчишки довольны…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будут у них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Только 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«снежные войны»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45789"/>
            <a:ext cx="3131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Крепость снежную свою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Защищаю в злом бою!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удары отражаю.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Всех снежками закидаю!</a:t>
            </a:r>
          </a:p>
        </p:txBody>
      </p:sp>
      <p:pic>
        <p:nvPicPr>
          <p:cNvPr id="2050" name="Picture 2" descr="E:\Зимние забавы\Зимний участок 16-17\Постройки\IMG_20170130_1126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671" y="3546013"/>
            <a:ext cx="3672408" cy="2754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Зимние забавы\Зимний участок 16-17\Постройки\IMG_20170130_1124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0313"/>
            <a:ext cx="3816424" cy="28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Зимние забавы\Зимний участок 16-17\Постройки\IMG_20170128_1601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474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530120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земля в снегу,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на лыжах бегу,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бежишь за мной. 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саду зимой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</p:txBody>
      </p:sp>
      <p:pic>
        <p:nvPicPr>
          <p:cNvPr id="2050" name="Picture 2" descr="E:\Зимние забавы\Зимний участок 16-17\IMG_20161215_1118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98084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592755"/>
      </p:ext>
    </p:extLst>
  </p:cSld>
  <p:clrMapOvr>
    <a:masterClrMapping/>
  </p:clrMapOvr>
</p:sld>
</file>

<file path=ppt/theme/theme1.xml><?xml version="1.0" encoding="utf-8"?>
<a:theme xmlns:a="http://schemas.openxmlformats.org/drawingml/2006/main" name="Зим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Зима</Template>
  <TotalTime>473</TotalTime>
  <Words>319</Words>
  <Application>Microsoft Office PowerPoint</Application>
  <PresentationFormat>Экран (4:3)</PresentationFormat>
  <Paragraphs>72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Зима</vt:lpstr>
      <vt:lpstr>Путешествие в зимнюю сказку</vt:lpstr>
      <vt:lpstr>Любит зимушка-зима Зимние наряды И с морозом погулять По сугробам рады. Щиплет щечки, щиплет нос Строгий дедушка Мороз.  </vt:lpstr>
      <vt:lpstr>Ну-ка, кто из вас решиться В путешествие пуститься?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Melkosoft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FuckYouBill</dc:creator>
  <cp:lastModifiedBy>FuckYouBill</cp:lastModifiedBy>
  <cp:revision>33</cp:revision>
  <dcterms:created xsi:type="dcterms:W3CDTF">2016-02-13T12:06:52Z</dcterms:created>
  <dcterms:modified xsi:type="dcterms:W3CDTF">2017-02-26T17:25:16Z</dcterms:modified>
</cp:coreProperties>
</file>