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0" r:id="rId3"/>
    <p:sldId id="257" r:id="rId4"/>
    <p:sldId id="259" r:id="rId5"/>
    <p:sldId id="291" r:id="rId6"/>
    <p:sldId id="295" r:id="rId7"/>
    <p:sldId id="294" r:id="rId8"/>
    <p:sldId id="297" r:id="rId9"/>
    <p:sldId id="298" r:id="rId10"/>
    <p:sldId id="296" r:id="rId11"/>
    <p:sldId id="292" r:id="rId12"/>
    <p:sldId id="299" r:id="rId13"/>
    <p:sldId id="302" r:id="rId14"/>
    <p:sldId id="303" r:id="rId15"/>
    <p:sldId id="304" r:id="rId16"/>
    <p:sldId id="301" r:id="rId17"/>
    <p:sldId id="305" r:id="rId18"/>
    <p:sldId id="306" r:id="rId19"/>
    <p:sldId id="308" r:id="rId20"/>
    <p:sldId id="310" r:id="rId21"/>
    <p:sldId id="309" r:id="rId22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FF732-24CD-426C-B825-BE93FC58FEE5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59F09-E11D-4D10-963B-6A36C1B46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814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F1D0D-4113-4A11-B1AA-5E661A4BE131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407F2-293D-4BAE-A677-D96D336AF5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5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6.jpe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jpe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25538"/>
            <a:ext cx="6823075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859346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Проект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«Прекрасный мир цветов»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4390" y="4604935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Рылова Наталия Викторовна,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Палкина Татьяна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</a:t>
            </a: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067944" y="5805264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pic>
        <p:nvPicPr>
          <p:cNvPr id="2050" name="Picture 2" descr="F:\Лето 2019 проект Цветы\Фото Проект Цве\IMG_20190820_1208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7" t="16047" r="8340"/>
          <a:stretch/>
        </p:blipFill>
        <p:spPr bwMode="auto">
          <a:xfrm>
            <a:off x="107504" y="2062515"/>
            <a:ext cx="4799838" cy="316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Лето 2019 проект Цветы\Фото Проект Цве\IMG_20190820_1154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6"/>
          <a:stretch/>
        </p:blipFill>
        <p:spPr bwMode="auto">
          <a:xfrm>
            <a:off x="5044023" y="3645024"/>
            <a:ext cx="4048903" cy="305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5823" y="125245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«Цветы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клумбах»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44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23480" y="-1156692"/>
            <a:ext cx="6885383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09987" y="62068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Лето 2019 проект Цветы\Фото Проект Цве\IMG-651f4166edc250d4b610b8cb078be13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23"/>
            <a:ext cx="2483768" cy="441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Лето 2019 проект Цветы\Фото Проект Цве\IMG-6f749fbf7abb697caa16e67b5b1a42b9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74" y="-27385"/>
            <a:ext cx="2537225" cy="451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2189" y="1489681"/>
            <a:ext cx="35679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по описанию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Цветочное лото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такой же цветок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в букете такой же цветок»</a:t>
            </a:r>
          </a:p>
        </p:txBody>
      </p:sp>
      <p:pic>
        <p:nvPicPr>
          <p:cNvPr id="1027" name="Picture 3" descr="F:\Лето 2019 проект Цветы\Фото Проект Цве\IMG_20190829_0908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99" y="3789040"/>
            <a:ext cx="538580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3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235156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Лето 2019 проект Цветы\Фото Проект Цве\IMG-187d90a0fcd792c841af5419f97dbcc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84" y="116632"/>
            <a:ext cx="3943908" cy="221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Лето 2019 проект Цветы\Фото Проект Цве\IMG-25543205f97af42a757614fae9122de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54" y="3002631"/>
            <a:ext cx="2168645" cy="38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Лето 2019 проект Цветы\Фото Проект Цве\IMG-711d38ca08f09206eecf653b48122678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13" y="3005711"/>
            <a:ext cx="2168645" cy="38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Лето 2019 проект Цветы\Фото Проект Цве\IMG-c6a6251a5345b0ba599d5e62580571aa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" y="2636912"/>
            <a:ext cx="2168645" cy="38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Лето 2019 проект Цветы\Фото Проект Цве\IMG-d197713e17674890073327f0e12ce366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355" y="2636912"/>
            <a:ext cx="2168645" cy="38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1" y="1301859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развлечение «Цветочный переполох»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F:\Лето 2019 проект Цветы\Фото Проект Цве\К проекту\IMG_20190815_100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01" y="3645024"/>
            <a:ext cx="5290255" cy="297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5515" y="40466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Продукты проекта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0802" y="1916832"/>
            <a:ext cx="5290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Цветочною Феей меня называют,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страну цветов всех вас приглашаю.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F:\Лето 2019 проект Цветы\Фото Проект Цве\Цветочный переполох\IMG_20190815_1003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r="27178"/>
          <a:stretch/>
        </p:blipFill>
        <p:spPr bwMode="auto">
          <a:xfrm>
            <a:off x="107504" y="2609329"/>
            <a:ext cx="3625287" cy="34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4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8716" y="-1149288"/>
            <a:ext cx="6823075" cy="9144000"/>
          </a:xfrm>
          <a:prstGeom prst="rect">
            <a:avLst/>
          </a:prstGeom>
          <a:noFill/>
        </p:spPr>
      </p:pic>
      <p:pic>
        <p:nvPicPr>
          <p:cNvPr id="4098" name="Picture 2" descr="F:\Лето 2019 проект Цветы\Фото Проект Цве\Цветочный переполох\IMG_20190815_100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75"/>
          <a:stretch/>
        </p:blipFill>
        <p:spPr bwMode="auto">
          <a:xfrm>
            <a:off x="-10143" y="22902"/>
            <a:ext cx="5983431" cy="355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4168" y="1582341"/>
            <a:ext cx="318781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Беда к нам пришла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застала врасплох –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Похитил цветы все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Чертополох.</a:t>
            </a:r>
          </a:p>
          <a:p>
            <a:endParaRPr lang="ru-RU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3528" y="4221088"/>
            <a:ext cx="32403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меня для вас задачи -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решите, это значит,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Отпущу цветы на волю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мешать не буду боле.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F:\Лето 2019 проект Цветы\Фото Проект Цве\Цветочный переполох\IMG_20190815_1009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87"/>
          <a:stretch/>
        </p:blipFill>
        <p:spPr bwMode="auto">
          <a:xfrm>
            <a:off x="3893502" y="3629528"/>
            <a:ext cx="5238752" cy="321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71361" y="-1182591"/>
            <a:ext cx="6823075" cy="9144000"/>
          </a:xfrm>
          <a:prstGeom prst="rect">
            <a:avLst/>
          </a:prstGeom>
          <a:noFill/>
        </p:spPr>
      </p:pic>
      <p:pic>
        <p:nvPicPr>
          <p:cNvPr id="3" name="Picture 4" descr="F:\Лето 2019 проект Цветы\Фото Проект Цве\К проекту\IMG_20190815_1017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7154" r="12719" b="12224"/>
          <a:stretch/>
        </p:blipFill>
        <p:spPr bwMode="auto">
          <a:xfrm>
            <a:off x="29669" y="2481632"/>
            <a:ext cx="5444192" cy="30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35696" y="1628800"/>
            <a:ext cx="3816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ж, ребята, помогите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цветы освободите!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426711" y="3861048"/>
            <a:ext cx="410445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стихи мне расскажите.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не про ерунду,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про цветики в саду.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 степные, луговые,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Горные и полевые -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есть цветов на свете,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же первый будет, дети?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7689" y="5707707"/>
            <a:ext cx="4065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Ну, и диво, вот так диво,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Испытание прошли вы.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F:\Лето 2019 проект Цветы\Фото Проект Цве\Цветочный переполох\IMG_20190815_0957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0" b="30547"/>
          <a:stretch/>
        </p:blipFill>
        <p:spPr bwMode="auto">
          <a:xfrm>
            <a:off x="5841011" y="3175"/>
            <a:ext cx="3275856" cy="386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6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48252" y="1196752"/>
            <a:ext cx="2880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постройка «Цветочный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F:\Лето 2019 проект Цветы\Фото Проект Цве\IMG-20190821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9646"/>
            <a:ext cx="3121164" cy="31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F:\Лето 2019 проект Цветы\Фото Проект Цве\IMG-20190821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09" y="3575815"/>
            <a:ext cx="3282186" cy="328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:\Лето 2019 проект Цветы\Фото Проект Цве\IMG-20190821-WA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5814"/>
            <a:ext cx="3282186" cy="328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F:\Лето 2019 проект Цветы\Фото Проект Цве\IMG-20190821-WA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3131840" cy="31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1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pic>
        <p:nvPicPr>
          <p:cNvPr id="3" name="Picture 3" descr="F:\Лето 2019 проект Цветы\Фото Проект Цве\IMG-20190821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476789" cy="347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Лето 2019 проект Цветы\Фото Проект Цве\IMG-20190821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-10234"/>
            <a:ext cx="3519098" cy="351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:\Лето 2019 проект Цветы\Фото Проект Цве\IMG-20190821-WA0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80099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3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pic>
        <p:nvPicPr>
          <p:cNvPr id="3" name="Picture 4" descr="F:\Лето 2019 проект Цветы\Фото Проект Цве\IMG-20190821-WA0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6"/>
          <a:stretch/>
        </p:blipFill>
        <p:spPr bwMode="auto">
          <a:xfrm>
            <a:off x="1187624" y="0"/>
            <a:ext cx="7002016" cy="68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6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78831" y="-1125538"/>
            <a:ext cx="6823075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692696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 и Цветы»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Лето 2019 проект Цветы\Фото Проект Цве\Фотоальбом Дети и цветы\Фотоальб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53280" cy="51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51859" y="-1140035"/>
            <a:ext cx="6863933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1340768"/>
            <a:ext cx="40105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4800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67544" y="3257014"/>
            <a:ext cx="83529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представлений о цветах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живых организмах.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7677" y="-1156692"/>
            <a:ext cx="6885383" cy="9144000"/>
          </a:xfrm>
          <a:prstGeom prst="rect">
            <a:avLst/>
          </a:prstGeom>
          <a:noFill/>
        </p:spPr>
      </p:pic>
      <p:pic>
        <p:nvPicPr>
          <p:cNvPr id="5" name="Picture 5" descr="F:\Лето 2019 проект Цветы\Фото Проект Цве\Фотоальбом Дети и цветы\IMG-6b9541ee4b71c325ae770b734889fb5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F:\Лето 2019 проект Цветы\Фото Проект Цве\Фотоальбом Дети и цветы\IMG-98f0130e12c081fc6117e9e5b988534b-Vре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48" y="-27384"/>
            <a:ext cx="2594744" cy="345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Лето 2019 проект Цветы\Фото Проект Цве\Фотоальбом Дети и цветы\IMG-e2283be94c270d7efbfa51b5226622f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49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F:\Лето 2019 проект Цветы\Фото Проект Цве\Фотоальбом Дети и цветы\IMG-d7beab696119e40883cd1bfe883e531f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4" r="8611"/>
          <a:stretch/>
        </p:blipFill>
        <p:spPr bwMode="auto">
          <a:xfrm>
            <a:off x="2862176" y="4482285"/>
            <a:ext cx="3456384" cy="23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:\Лето 2019 проект Цветы\Фото Проект Цве\Фотоальбом Дети и цветы\IMG-92bcec8c182d454ed37db8277b747e27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48" y="3571159"/>
            <a:ext cx="2286113" cy="32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Лето 2019 проект Цветы\Фото Проект Цве\Фотоальбом Дети и цветы\IMG-1e81a142ddf9b1a72dc7a6c5cc6269d7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2099"/>
            <a:ext cx="2032198" cy="361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:\Лето 2019 проект Цветы\Фото Проект Цве\Фотоальбом Дети и цветы\IMG-57ca4e8527a49502dd748a9154741448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663" y="2434257"/>
            <a:ext cx="1954769" cy="19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pic>
        <p:nvPicPr>
          <p:cNvPr id="4100" name="Picture 4" descr="F:\Лето 2019 проект Цветы\Фото Проект Цве\Фотоальбом Дети и цветы\IMG-6a5d27cacebb2fcc12aafd2d2b37714b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41"/>
          <a:stretch/>
        </p:blipFill>
        <p:spPr bwMode="auto">
          <a:xfrm>
            <a:off x="2440744" y="4111196"/>
            <a:ext cx="2131255" cy="262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Лето 2019 проект Цветы\Фото Проект Цве\Фотоальбом Дети и цветы\IMG-78dbf4cb5f5e3a70545ad49bd04907e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36" y="0"/>
            <a:ext cx="2210476" cy="294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:\Лето 2019 проект Цветы\Фото Проект Цве\Фотоальбом Дети и цветы\IMG-3187d17579bf7d568462267a66f178ee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" b="12870"/>
          <a:stretch/>
        </p:blipFill>
        <p:spPr bwMode="auto">
          <a:xfrm>
            <a:off x="-1" y="24783"/>
            <a:ext cx="2555777" cy="32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F:\Лето 2019 проект Цветы\Фото Проект Цве\Фотоальбом Дети и цветы\IMG-71769a1734617b7833de2c21085f7d71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19324" r="10358" b="7039"/>
          <a:stretch/>
        </p:blipFill>
        <p:spPr bwMode="auto">
          <a:xfrm>
            <a:off x="41213" y="3444933"/>
            <a:ext cx="2327940" cy="264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:\Лето 2019 проект Цветы\Фото Проект Цве\Фотоальбом Дети и цветы\IMG-b0442a5cacb5017f77c01680913969b3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7"/>
          <a:stretch/>
        </p:blipFill>
        <p:spPr bwMode="auto">
          <a:xfrm>
            <a:off x="4607846" y="3429001"/>
            <a:ext cx="2007327" cy="24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F:\Лето 2019 проект Цветы\Фото Проект Цве\Фотоальбом Дети и цветы\IMG-cdda1e970612773e6d204940c2dce2ea-V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4" r="7410"/>
          <a:stretch/>
        </p:blipFill>
        <p:spPr bwMode="auto">
          <a:xfrm>
            <a:off x="6660232" y="3933056"/>
            <a:ext cx="2374155" cy="28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F:\Лето 2019 проект Цветы\Фото Проект Цве\Фотоальбом Дети и цветы\IMG-d7369fdd8a2f375643a9eadba288d727-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411760" cy="321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9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83076" y="-1160462"/>
            <a:ext cx="6823075" cy="9144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79712" y="44624"/>
            <a:ext cx="55446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SimSun"/>
                <a:cs typeface="Times New Roman" pitchFamily="18" charset="0"/>
              </a:rPr>
              <a:t>Задачи проекта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0792" y="836712"/>
            <a:ext cx="914400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детей: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представления детей о цветах и 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эмоционально – радостное ощущение от активного участия в совместной, коллективной работе.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классифицировать цветы по месту их произрастания (луг, сад, поле, дом);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логическое мышление и творческое воображение у детей.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коммуникативные навыки общения.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речь, кругозор, память, внимание.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наблюдательность.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воображение, мышление в процессе наблюдения, исследования природных объектов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коммуникативные навыки, самостоятельность, трудолюбие, наблюдательность и любознательность ко всему живому.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у детей эмоциональный отклик, интерес и эстетическое отношение к растительному миру.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бережное отношение к цветам, развивать желание ухаживать за цветами, умение заботиться.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проектную культуру.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родителей: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Вовлекать родителей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образовательный процесс.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3" y="-1160462"/>
            <a:ext cx="6823075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Вопросы проекта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232967" y="2287031"/>
            <a:ext cx="526501" cy="565619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167045" y="4137646"/>
            <a:ext cx="592423" cy="574674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39182" y="4724896"/>
            <a:ext cx="4248150" cy="129639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Можно ли цветы срывать?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67744" y="1277451"/>
            <a:ext cx="4319588" cy="10095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Почему летом растет много цветов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9181" y="2852650"/>
            <a:ext cx="4248150" cy="129639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defRPr/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Почему цветы разные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5515" y="692696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F:\Лето 2019 проект Цветы\Фото Проект Цве\IMG_20190801_155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/>
          <a:stretch/>
        </p:blipFill>
        <p:spPr bwMode="auto">
          <a:xfrm>
            <a:off x="72008" y="1556792"/>
            <a:ext cx="4427984" cy="27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Лето 2019 проект Цветы\Фото Проект Цве\IMG_20190802_0702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t="9026" r="16059" b="1877"/>
          <a:stretch/>
        </p:blipFill>
        <p:spPr bwMode="auto">
          <a:xfrm>
            <a:off x="4516802" y="1988840"/>
            <a:ext cx="4554506" cy="32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0871" y="5254239"/>
            <a:ext cx="402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аппликация «Цветочный луг»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0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84138" y="-1192696"/>
            <a:ext cx="6957391" cy="9144000"/>
          </a:xfrm>
          <a:prstGeom prst="rect">
            <a:avLst/>
          </a:prstGeom>
          <a:noFill/>
        </p:spPr>
      </p:pic>
      <p:pic>
        <p:nvPicPr>
          <p:cNvPr id="2051" name="Picture 3" descr="F:\Лето 2019 проект Цветы\Фото Проект Цве\IMG_20190712_1637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r="11679"/>
          <a:stretch/>
        </p:blipFill>
        <p:spPr bwMode="auto">
          <a:xfrm>
            <a:off x="3684596" y="620688"/>
            <a:ext cx="5076781" cy="354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Лето 2019 проект Цветы\Фото Проект Цве\IMG-fa137e8b901381eb2e9fc3ebcb431c60-V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987824" cy="531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436510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лепка «Солнышко лучистое»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1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pic>
        <p:nvPicPr>
          <p:cNvPr id="3074" name="Picture 2" descr="F:\Лето 2019 проект Цветы\Фото Проект Цве\IMG-51064c11a639bc58e325f9aef41dedfa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7"/>
          <a:stretch/>
        </p:blipFill>
        <p:spPr bwMode="auto">
          <a:xfrm>
            <a:off x="179512" y="1700808"/>
            <a:ext cx="3528392" cy="47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Лето 2019 проект Цветы\Фото Проект Цве\IMG-d70a8082370db5c717408a5bfcfb95e7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4"/>
          <a:stretch/>
        </p:blipFill>
        <p:spPr bwMode="auto">
          <a:xfrm>
            <a:off x="5148064" y="1651760"/>
            <a:ext cx="3528392" cy="48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2884" y="1046739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42999"/>
            <a:ext cx="6823075" cy="9144000"/>
          </a:xfrm>
          <a:prstGeom prst="rect">
            <a:avLst/>
          </a:prstGeom>
          <a:noFill/>
        </p:spPr>
      </p:pic>
      <p:pic>
        <p:nvPicPr>
          <p:cNvPr id="1026" name="Picture 2" descr="F:\Лето 2019 проект Цветы\Фото Проект Цве\IMG_20190821_1823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8" b="10748"/>
          <a:stretch/>
        </p:blipFill>
        <p:spPr bwMode="auto">
          <a:xfrm>
            <a:off x="395536" y="1410579"/>
            <a:ext cx="3888433" cy="50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1645" y="433519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«Почему завял цветок?»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Лето 2019 проект Цветы\Фото Проект Цве\IMG_20190829_1534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2"/>
          <a:stretch/>
        </p:blipFill>
        <p:spPr bwMode="auto">
          <a:xfrm>
            <a:off x="5004048" y="1264310"/>
            <a:ext cx="3523753" cy="53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ркие рамки из цветов для монтажа женских фото - Цветы нас радуют своею красото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60462" y="-1187846"/>
            <a:ext cx="6823075" cy="9144000"/>
          </a:xfrm>
          <a:prstGeom prst="rect">
            <a:avLst/>
          </a:prstGeom>
          <a:noFill/>
        </p:spPr>
      </p:pic>
      <p:pic>
        <p:nvPicPr>
          <p:cNvPr id="4098" name="Picture 2" descr="F:\Лето 2019 проект Цветы\Фото Проект Цве\IMG-fe290cd8c477a59f4b435fb9949573c6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64355"/>
            <a:ext cx="3024336" cy="53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Лето 2019 проект Цветы\Фото Проект Цве\IMG-d80e2dc277882363568cfd662525c9b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18" y="1628800"/>
            <a:ext cx="2830434" cy="50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Лето 2019 проект Цветы\Фото Проект Цве\IMG-71f23c854d7305238a26c2c1f3a0e4c4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6671"/>
            <a:ext cx="3024336" cy="53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03848" y="74060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«Цветы»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2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259</Words>
  <Application>Microsoft Office PowerPoint</Application>
  <PresentationFormat>Экран (4:3)</PresentationFormat>
  <Paragraphs>61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FuckYouBill</cp:lastModifiedBy>
  <cp:revision>70</cp:revision>
  <cp:lastPrinted>2019-08-27T05:50:15Z</cp:lastPrinted>
  <dcterms:modified xsi:type="dcterms:W3CDTF">2019-09-02T08:54:54Z</dcterms:modified>
</cp:coreProperties>
</file>