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4" r:id="rId4"/>
    <p:sldId id="261" r:id="rId5"/>
    <p:sldId id="257" r:id="rId6"/>
    <p:sldId id="262" r:id="rId7"/>
    <p:sldId id="263" r:id="rId8"/>
    <p:sldId id="260" r:id="rId9"/>
    <p:sldId id="268" r:id="rId10"/>
    <p:sldId id="267" r:id="rId11"/>
    <p:sldId id="265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800080"/>
    <a:srgbClr val="9900CC"/>
    <a:srgbClr val="993366"/>
    <a:srgbClr val="1B5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0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53C6-2F65-4EF9-85AE-6B54332E18A0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F3A2-2BC8-4946-967F-73F6F3277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549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53C6-2F65-4EF9-85AE-6B54332E18A0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F3A2-2BC8-4946-967F-73F6F3277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975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53C6-2F65-4EF9-85AE-6B54332E18A0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F3A2-2BC8-4946-967F-73F6F3277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753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53C6-2F65-4EF9-85AE-6B54332E18A0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F3A2-2BC8-4946-967F-73F6F3277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6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53C6-2F65-4EF9-85AE-6B54332E18A0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F3A2-2BC8-4946-967F-73F6F3277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534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53C6-2F65-4EF9-85AE-6B54332E18A0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F3A2-2BC8-4946-967F-73F6F3277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418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53C6-2F65-4EF9-85AE-6B54332E18A0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F3A2-2BC8-4946-967F-73F6F3277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15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53C6-2F65-4EF9-85AE-6B54332E18A0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F3A2-2BC8-4946-967F-73F6F3277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247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53C6-2F65-4EF9-85AE-6B54332E18A0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F3A2-2BC8-4946-967F-73F6F3277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708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53C6-2F65-4EF9-85AE-6B54332E18A0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F3A2-2BC8-4946-967F-73F6F3277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848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53C6-2F65-4EF9-85AE-6B54332E18A0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F3A2-2BC8-4946-967F-73F6F3277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756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553C6-2F65-4EF9-85AE-6B54332E18A0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9F3A2-2BC8-4946-967F-73F6F3277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16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img-fotki.yandex.ru/get/6302/136834661.6e/0_86b35_9360c623_ori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79354" y="967661"/>
            <a:ext cx="57445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>
                  <a:solidFill>
                    <a:srgbClr val="660066"/>
                  </a:solidFill>
                </a:ln>
                <a:pattFill prst="sphere">
                  <a:fgClr>
                    <a:schemeClr val="accent4">
                      <a:lumMod val="60000"/>
                      <a:lumOff val="40000"/>
                    </a:schemeClr>
                  </a:fgClr>
                  <a:bgClr>
                    <a:srgbClr val="660066"/>
                  </a:bgClr>
                </a:patt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Наша группа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95536" y="5118283"/>
            <a:ext cx="83529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Рылова Наталия Викторовна,</a:t>
            </a:r>
          </a:p>
          <a:p>
            <a:pPr algn="ctr"/>
            <a:r>
              <a:rPr lang="ru-RU" sz="2400" b="1" i="1" dirty="0" smtClean="0"/>
              <a:t>Палкина Татьяна Евгеньевна</a:t>
            </a:r>
            <a:endParaRPr lang="ru-RU" sz="2400" b="1" i="1" dirty="0"/>
          </a:p>
        </p:txBody>
      </p:sp>
      <p:pic>
        <p:nvPicPr>
          <p:cNvPr id="5122" name="Picture 2" descr="http://stendall.ru/images/big/219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206" y="2294704"/>
            <a:ext cx="3908817" cy="260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27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>
                  <a:solidFill>
                    <a:srgbClr val="660066"/>
                  </a:solidFill>
                </a:ln>
                <a:pattFill prst="sphere">
                  <a:fgClr>
                    <a:schemeClr val="accent4">
                      <a:lumMod val="60000"/>
                      <a:lumOff val="40000"/>
                    </a:schemeClr>
                  </a:fgClr>
                  <a:bgClr>
                    <a:srgbClr val="660066"/>
                  </a:bgClr>
                </a:patt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Уголок профессий</a:t>
            </a:r>
            <a:endParaRPr lang="ru-RU" dirty="0">
              <a:ln w="11430">
                <a:solidFill>
                  <a:srgbClr val="660066"/>
                </a:solidFill>
              </a:ln>
              <a:pattFill prst="sphere">
                <a:fgClr>
                  <a:schemeClr val="accent4">
                    <a:lumMod val="60000"/>
                    <a:lumOff val="40000"/>
                  </a:schemeClr>
                </a:fgClr>
                <a:bgClr>
                  <a:srgbClr val="660066"/>
                </a:bgClr>
              </a:patt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80112" y="2348880"/>
            <a:ext cx="33843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Мы в профессии играем</a:t>
            </a:r>
            <a:br>
              <a:rPr lang="ru-RU" sz="2000" dirty="0"/>
            </a:br>
            <a:r>
              <a:rPr lang="ru-RU" sz="2000" dirty="0"/>
              <a:t>По душе их выбираем,</a:t>
            </a:r>
            <a:br>
              <a:rPr lang="ru-RU" sz="2000" dirty="0"/>
            </a:br>
            <a:r>
              <a:rPr lang="ru-RU" sz="2000" dirty="0"/>
              <a:t>И мечтаем поскорее</a:t>
            </a:r>
            <a:br>
              <a:rPr lang="ru-RU" sz="2000" dirty="0"/>
            </a:br>
            <a:r>
              <a:rPr lang="ru-RU" sz="2000" dirty="0"/>
              <a:t>Мамы с папой стать взрослее,</a:t>
            </a:r>
            <a:br>
              <a:rPr lang="ru-RU" sz="2000" dirty="0"/>
            </a:br>
            <a:r>
              <a:rPr lang="ru-RU" sz="2000" dirty="0"/>
              <a:t>Чтоб не просто так мечтать,</a:t>
            </a:r>
            <a:br>
              <a:rPr lang="ru-RU" sz="2000" dirty="0"/>
            </a:br>
            <a:r>
              <a:rPr lang="ru-RU" sz="2000" dirty="0"/>
              <a:t>А, кем быть, решить и стать.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07504" y="1340768"/>
            <a:ext cx="5475831" cy="4175229"/>
            <a:chOff x="104281" y="1340768"/>
            <a:chExt cx="5475831" cy="4175229"/>
          </a:xfrm>
        </p:grpSpPr>
        <p:pic>
          <p:nvPicPr>
            <p:cNvPr id="9218" name="Picture 2" descr="E:\Сайт\Центр профессий\8 группа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7" r="2839" b="5332"/>
            <a:stretch/>
          </p:blipFill>
          <p:spPr bwMode="auto">
            <a:xfrm>
              <a:off x="107504" y="1340768"/>
              <a:ext cx="5472608" cy="4175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E:\Сайт\Группа\Профессии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81" y="2420888"/>
              <a:ext cx="1505742" cy="1129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E:\Сайт\Группа\Расширяем кругозор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2420888"/>
              <a:ext cx="1002053" cy="1318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8867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5736" y="464246"/>
            <a:ext cx="547260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Детки в садике живут, </a:t>
            </a:r>
            <a:endParaRPr lang="ru-RU" sz="2800" dirty="0" smtClean="0"/>
          </a:p>
          <a:p>
            <a:pPr algn="ctr"/>
            <a:r>
              <a:rPr lang="ru-RU" sz="2800" dirty="0" smtClean="0"/>
              <a:t>Здесь </a:t>
            </a:r>
            <a:r>
              <a:rPr lang="ru-RU" sz="2800" dirty="0"/>
              <a:t>играют и поют, </a:t>
            </a:r>
            <a:endParaRPr lang="ru-RU" sz="2800" dirty="0" smtClean="0"/>
          </a:p>
          <a:p>
            <a:pPr algn="ctr"/>
            <a:r>
              <a:rPr lang="ru-RU" sz="2800" dirty="0" smtClean="0"/>
              <a:t>Здесь </a:t>
            </a:r>
            <a:r>
              <a:rPr lang="ru-RU" sz="2800" dirty="0"/>
              <a:t>друзей себе находят, </a:t>
            </a:r>
            <a:endParaRPr lang="ru-RU" sz="2800" dirty="0" smtClean="0"/>
          </a:p>
          <a:p>
            <a:pPr algn="ctr"/>
            <a:r>
              <a:rPr lang="ru-RU" sz="2800" dirty="0" smtClean="0"/>
              <a:t>На </a:t>
            </a:r>
            <a:r>
              <a:rPr lang="ru-RU" sz="2800" dirty="0"/>
              <a:t>прогулку с ними ходят. </a:t>
            </a:r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r>
              <a:rPr lang="ru-RU" sz="2800" dirty="0" smtClean="0"/>
              <a:t>Вместе </a:t>
            </a:r>
            <a:r>
              <a:rPr lang="ru-RU" sz="2800" dirty="0"/>
              <a:t>спорят и мечтают, </a:t>
            </a:r>
            <a:endParaRPr lang="ru-RU" sz="2800" dirty="0" smtClean="0"/>
          </a:p>
          <a:p>
            <a:pPr algn="ctr"/>
            <a:r>
              <a:rPr lang="ru-RU" sz="2800" dirty="0" smtClean="0"/>
              <a:t>Незаметно </a:t>
            </a:r>
            <a:r>
              <a:rPr lang="ru-RU" sz="2800" dirty="0"/>
              <a:t>подрастают. </a:t>
            </a:r>
            <a:endParaRPr lang="ru-RU" sz="2800" dirty="0" smtClean="0"/>
          </a:p>
          <a:p>
            <a:pPr algn="ctr"/>
            <a:r>
              <a:rPr lang="ru-RU" sz="2800" dirty="0" smtClean="0"/>
              <a:t>Детский </a:t>
            </a:r>
            <a:r>
              <a:rPr lang="ru-RU" sz="2800" dirty="0"/>
              <a:t>сад — второй ваш дом, </a:t>
            </a:r>
            <a:endParaRPr lang="ru-RU" sz="2800" dirty="0" smtClean="0"/>
          </a:p>
          <a:p>
            <a:pPr algn="ctr"/>
            <a:r>
              <a:rPr lang="ru-RU" sz="2800" dirty="0" smtClean="0"/>
              <a:t>Как </a:t>
            </a:r>
            <a:r>
              <a:rPr lang="ru-RU" sz="2800" dirty="0"/>
              <a:t>тепло, уютно в нем! </a:t>
            </a:r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r>
              <a:rPr lang="ru-RU" sz="2800" dirty="0" smtClean="0"/>
              <a:t>Вы </a:t>
            </a:r>
            <a:r>
              <a:rPr lang="ru-RU" sz="2800" dirty="0"/>
              <a:t>его любите, дети, </a:t>
            </a:r>
            <a:endParaRPr lang="ru-RU" sz="2800" dirty="0" smtClean="0"/>
          </a:p>
          <a:p>
            <a:pPr algn="ctr"/>
            <a:r>
              <a:rPr lang="ru-RU" sz="2800" dirty="0" smtClean="0"/>
              <a:t>Самый </a:t>
            </a:r>
            <a:r>
              <a:rPr lang="ru-RU" sz="2800" dirty="0"/>
              <a:t>добрый дом на свете! </a:t>
            </a:r>
            <a:endParaRPr lang="ru-RU" sz="2800" dirty="0" smtClean="0"/>
          </a:p>
          <a:p>
            <a:pPr algn="ctr"/>
            <a:endParaRPr lang="ru-RU" dirty="0"/>
          </a:p>
          <a:p>
            <a:pPr algn="r"/>
            <a:r>
              <a:rPr lang="ru-RU" dirty="0" smtClean="0"/>
              <a:t>(</a:t>
            </a:r>
            <a:r>
              <a:rPr lang="ru-RU" dirty="0"/>
              <a:t>Г. Шалаева)</a:t>
            </a:r>
          </a:p>
        </p:txBody>
      </p:sp>
    </p:spTree>
    <p:extLst>
      <p:ext uri="{BB962C8B-B14F-4D97-AF65-F5344CB8AC3E}">
        <p14:creationId xmlns:p14="http://schemas.microsoft.com/office/powerpoint/2010/main" val="124890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 smtClean="0"/>
              <a:t>Рамочка выполнена в программе </a:t>
            </a:r>
            <a:r>
              <a:rPr lang="en-US" sz="2400" b="1" i="1" dirty="0" smtClean="0"/>
              <a:t>Adobe Photoshop</a:t>
            </a:r>
            <a:r>
              <a:rPr lang="ru-RU" sz="2400" b="1" i="1" dirty="0" smtClean="0"/>
              <a:t> при помощи маски.</a:t>
            </a:r>
          </a:p>
          <a:p>
            <a:pPr marL="0" indent="0">
              <a:buNone/>
            </a:pPr>
            <a:r>
              <a:rPr lang="ru-RU" sz="2400" b="1" i="1" dirty="0" smtClean="0"/>
              <a:t>Для создания фоновой заливки использовались только возможности программы </a:t>
            </a:r>
            <a:r>
              <a:rPr lang="en-US" sz="2400" b="1" i="1" dirty="0" smtClean="0"/>
              <a:t>Adobe Photoshop</a:t>
            </a:r>
            <a:r>
              <a:rPr lang="ru-RU" sz="2400" b="1" i="1" dirty="0" smtClean="0"/>
              <a:t>.   </a:t>
            </a:r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Маска с сердечками</a:t>
            </a:r>
            <a:r>
              <a:rPr lang="ru-RU" sz="2400" dirty="0" smtClean="0"/>
              <a:t>:</a:t>
            </a:r>
          </a:p>
          <a:p>
            <a:pPr marL="0" indent="0">
              <a:buNone/>
            </a:pPr>
            <a:r>
              <a:rPr lang="en-US" sz="2400" dirty="0" smtClean="0">
                <a:hlinkClick r:id="rId2"/>
              </a:rPr>
              <a:t>https://img-fotki.yandex.ru/get/6302/136834661.6e/0_86b35_9360c623_orig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04664"/>
            <a:ext cx="83529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>
                  <a:solidFill>
                    <a:srgbClr val="660066"/>
                  </a:solidFill>
                </a:ln>
                <a:pattFill prst="sphere">
                  <a:fgClr>
                    <a:schemeClr val="accent4">
                      <a:lumMod val="60000"/>
                      <a:lumOff val="40000"/>
                    </a:schemeClr>
                  </a:fgClr>
                  <a:bgClr>
                    <a:srgbClr val="660066"/>
                  </a:bgClr>
                </a:patt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Интернет – ресурсы </a:t>
            </a:r>
          </a:p>
        </p:txBody>
      </p:sp>
    </p:spTree>
    <p:extLst>
      <p:ext uri="{BB962C8B-B14F-4D97-AF65-F5344CB8AC3E}">
        <p14:creationId xmlns:p14="http://schemas.microsoft.com/office/powerpoint/2010/main" val="24472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>
                  <a:solidFill>
                    <a:srgbClr val="660066"/>
                  </a:solidFill>
                </a:ln>
                <a:pattFill prst="sphere">
                  <a:fgClr>
                    <a:schemeClr val="accent4">
                      <a:lumMod val="60000"/>
                      <a:lumOff val="40000"/>
                    </a:schemeClr>
                  </a:fgClr>
                  <a:bgClr>
                    <a:srgbClr val="660066"/>
                  </a:bgClr>
                </a:patt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Добро пожаловать!</a:t>
            </a:r>
            <a:endParaRPr lang="ru-RU" dirty="0">
              <a:ln w="11430">
                <a:solidFill>
                  <a:srgbClr val="660066"/>
                </a:solidFill>
              </a:ln>
              <a:pattFill prst="sphere">
                <a:fgClr>
                  <a:schemeClr val="accent4">
                    <a:lumMod val="60000"/>
                    <a:lumOff val="40000"/>
                  </a:schemeClr>
                </a:fgClr>
                <a:bgClr>
                  <a:srgbClr val="660066"/>
                </a:bgClr>
              </a:patt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E:\Сайт\Группа\IMG_20161111_0715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2" y="1268760"/>
            <a:ext cx="3635896" cy="484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8024" y="1124744"/>
            <a:ext cx="36541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Это </a:t>
            </a:r>
            <a:r>
              <a:rPr lang="ru-RU" dirty="0"/>
              <a:t>– наша раздевалка,</a:t>
            </a:r>
          </a:p>
          <a:p>
            <a:pPr algn="ctr"/>
            <a:r>
              <a:rPr lang="ru-RU" dirty="0"/>
              <a:t>Хранит одежду всех детей.</a:t>
            </a:r>
          </a:p>
          <a:p>
            <a:pPr algn="ctr"/>
            <a:r>
              <a:rPr lang="ru-RU" dirty="0"/>
              <a:t>Её кроил не Слава Зайцев,</a:t>
            </a:r>
          </a:p>
          <a:p>
            <a:pPr algn="ctr"/>
            <a:r>
              <a:rPr lang="ru-RU" dirty="0"/>
              <a:t>Она, конечно, без затей:</a:t>
            </a:r>
          </a:p>
          <a:p>
            <a:pPr algn="ctr"/>
            <a:r>
              <a:rPr lang="ru-RU" dirty="0"/>
              <a:t> </a:t>
            </a:r>
          </a:p>
          <a:p>
            <a:pPr algn="ctr"/>
            <a:r>
              <a:rPr lang="ru-RU" dirty="0"/>
              <a:t>Меха из Турции, от «Белки",</a:t>
            </a:r>
          </a:p>
          <a:p>
            <a:pPr algn="ctr"/>
            <a:r>
              <a:rPr lang="ru-RU" dirty="0"/>
              <a:t>И обувь фирмы "Скороход,"</a:t>
            </a:r>
          </a:p>
          <a:p>
            <a:pPr algn="ctr"/>
            <a:r>
              <a:rPr lang="ru-RU" dirty="0"/>
              <a:t>"От Гуччи" разные поделки,</a:t>
            </a:r>
          </a:p>
          <a:p>
            <a:pPr algn="ctr"/>
            <a:r>
              <a:rPr lang="ru-RU" dirty="0"/>
              <a:t>А также ситец, хлопок, шелк…</a:t>
            </a:r>
          </a:p>
          <a:p>
            <a:pPr algn="ctr"/>
            <a:r>
              <a:rPr lang="ru-RU" dirty="0"/>
              <a:t> </a:t>
            </a:r>
          </a:p>
          <a:p>
            <a:pPr algn="ctr"/>
            <a:r>
              <a:rPr lang="ru-RU" dirty="0"/>
              <a:t>Хранятся в шкафчиках пальтишки,</a:t>
            </a:r>
          </a:p>
          <a:p>
            <a:pPr algn="ctr"/>
            <a:r>
              <a:rPr lang="ru-RU" dirty="0"/>
              <a:t>Плащи, сапожки и зонты,</a:t>
            </a:r>
          </a:p>
          <a:p>
            <a:pPr algn="ctr"/>
            <a:r>
              <a:rPr lang="ru-RU" dirty="0"/>
              <a:t>Носки, колготки и штанишки</a:t>
            </a:r>
          </a:p>
          <a:p>
            <a:pPr algn="ctr"/>
            <a:r>
              <a:rPr lang="ru-RU" dirty="0"/>
              <a:t>Всё это - дивной чистоты!</a:t>
            </a:r>
          </a:p>
          <a:p>
            <a:pPr algn="ctr"/>
            <a:r>
              <a:rPr lang="ru-RU" dirty="0"/>
              <a:t> </a:t>
            </a:r>
          </a:p>
          <a:p>
            <a:pPr algn="ctr"/>
            <a:r>
              <a:rPr lang="ru-RU" dirty="0"/>
              <a:t>Внутри порядок – ни пылинки!</a:t>
            </a:r>
          </a:p>
          <a:p>
            <a:pPr algn="ctr"/>
            <a:r>
              <a:rPr lang="ru-RU" dirty="0"/>
              <a:t>Залог здоровья – чистота!</a:t>
            </a:r>
          </a:p>
          <a:p>
            <a:pPr algn="ctr"/>
            <a:r>
              <a:rPr lang="ru-RU" dirty="0"/>
              <a:t>На каждом шкафчике - картинка!</a:t>
            </a:r>
          </a:p>
          <a:p>
            <a:pPr algn="ctr"/>
            <a:r>
              <a:rPr lang="ru-RU" dirty="0"/>
              <a:t>Не раздевалка – красота!</a:t>
            </a:r>
          </a:p>
        </p:txBody>
      </p:sp>
    </p:spTree>
    <p:extLst>
      <p:ext uri="{BB962C8B-B14F-4D97-AF65-F5344CB8AC3E}">
        <p14:creationId xmlns:p14="http://schemas.microsoft.com/office/powerpoint/2010/main" val="105901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>
                  <a:solidFill>
                    <a:srgbClr val="660066"/>
                  </a:solidFill>
                </a:ln>
                <a:pattFill prst="sphere">
                  <a:fgClr>
                    <a:schemeClr val="accent4">
                      <a:lumMod val="60000"/>
                      <a:lumOff val="40000"/>
                    </a:schemeClr>
                  </a:fgClr>
                  <a:bgClr>
                    <a:srgbClr val="660066"/>
                  </a:bgClr>
                </a:patt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Уголок чистоты</a:t>
            </a:r>
            <a:endParaRPr lang="ru-RU" dirty="0">
              <a:ln w="11430">
                <a:solidFill>
                  <a:srgbClr val="660066"/>
                </a:solidFill>
              </a:ln>
              <a:pattFill prst="sphere">
                <a:fgClr>
                  <a:schemeClr val="accent4">
                    <a:lumMod val="60000"/>
                    <a:lumOff val="40000"/>
                  </a:schemeClr>
                </a:fgClr>
                <a:bgClr>
                  <a:srgbClr val="660066"/>
                </a:bgClr>
              </a:patt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1" name="Picture 3" descr="E:\Сайт\Группа\IMG_20161111_0714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3600400" cy="480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1484784"/>
            <a:ext cx="33123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Мышка плохо лапки мыла:</a:t>
            </a:r>
          </a:p>
          <a:p>
            <a:pPr algn="ctr"/>
            <a:r>
              <a:rPr lang="ru-RU" dirty="0"/>
              <a:t>Лишь водичкою смочила,</a:t>
            </a:r>
          </a:p>
          <a:p>
            <a:pPr algn="ctr"/>
            <a:r>
              <a:rPr lang="ru-RU" dirty="0"/>
              <a:t>Мылом мылить не старалась-</a:t>
            </a:r>
          </a:p>
          <a:p>
            <a:pPr algn="ctr"/>
            <a:r>
              <a:rPr lang="ru-RU" dirty="0"/>
              <a:t>И на лапках грязь осталась</a:t>
            </a:r>
            <a:r>
              <a:rPr lang="ru-RU" dirty="0" smtClean="0"/>
              <a:t>.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Полотенце — в черных пятнах!</a:t>
            </a:r>
          </a:p>
          <a:p>
            <a:pPr algn="ctr"/>
            <a:r>
              <a:rPr lang="ru-RU" dirty="0"/>
              <a:t>Как же это неприятно!</a:t>
            </a:r>
          </a:p>
          <a:p>
            <a:pPr algn="ctr"/>
            <a:r>
              <a:rPr lang="ru-RU" dirty="0"/>
              <a:t>Попадут микробы в рот-</a:t>
            </a:r>
          </a:p>
          <a:p>
            <a:pPr algn="ctr"/>
            <a:r>
              <a:rPr lang="ru-RU" dirty="0"/>
              <a:t>Может заболеть живот.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Так </a:t>
            </a:r>
            <a:r>
              <a:rPr lang="ru-RU" dirty="0"/>
              <a:t>что, дети, постарайтесь,</a:t>
            </a:r>
          </a:p>
          <a:p>
            <a:pPr algn="ctr"/>
            <a:r>
              <a:rPr lang="ru-RU" dirty="0"/>
              <a:t>Чаще с мылом умывайтесь!</a:t>
            </a:r>
          </a:p>
          <a:p>
            <a:pPr algn="ctr"/>
            <a:r>
              <a:rPr lang="ru-RU" dirty="0"/>
              <a:t>Надо теплою водой</a:t>
            </a:r>
          </a:p>
          <a:p>
            <a:pPr algn="ctr"/>
            <a:r>
              <a:rPr lang="ru-RU" dirty="0"/>
              <a:t>Руки мыть перед едой!</a:t>
            </a:r>
          </a:p>
        </p:txBody>
      </p:sp>
    </p:spTree>
    <p:extLst>
      <p:ext uri="{BB962C8B-B14F-4D97-AF65-F5344CB8AC3E}">
        <p14:creationId xmlns:p14="http://schemas.microsoft.com/office/powerpoint/2010/main" val="312616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>
                  <a:solidFill>
                    <a:srgbClr val="660066"/>
                  </a:solidFill>
                </a:ln>
                <a:pattFill prst="sphere">
                  <a:fgClr>
                    <a:schemeClr val="accent4">
                      <a:lumMod val="60000"/>
                      <a:lumOff val="40000"/>
                    </a:schemeClr>
                  </a:fgClr>
                  <a:bgClr>
                    <a:srgbClr val="660066"/>
                  </a:bgClr>
                </a:patt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Физкультурный уголок</a:t>
            </a:r>
            <a:endParaRPr lang="ru-RU" dirty="0">
              <a:ln w="11430">
                <a:solidFill>
                  <a:srgbClr val="660066"/>
                </a:solidFill>
              </a:ln>
              <a:pattFill prst="sphere">
                <a:fgClr>
                  <a:schemeClr val="accent4">
                    <a:lumMod val="60000"/>
                    <a:lumOff val="40000"/>
                  </a:schemeClr>
                </a:fgClr>
                <a:bgClr>
                  <a:srgbClr val="660066"/>
                </a:bgClr>
              </a:patt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7" descr="G:\Уголок\Угол\Фотки\IMG_20151120_190648_1 ре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135422"/>
            <a:ext cx="4162973" cy="5571941"/>
          </a:xfrm>
          <a:prstGeom prst="rect">
            <a:avLst/>
          </a:prstGeom>
          <a:noFill/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4427984" y="2132856"/>
            <a:ext cx="441449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Вот физкультурный уголок.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Он сделан для детей.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Смотрите, сколько здесь всего,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Как много здесь идей!</a:t>
            </a:r>
          </a:p>
        </p:txBody>
      </p:sp>
    </p:spTree>
    <p:extLst>
      <p:ext uri="{BB962C8B-B14F-4D97-AF65-F5344CB8AC3E}">
        <p14:creationId xmlns:p14="http://schemas.microsoft.com/office/powerpoint/2010/main" val="248782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2008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>
                  <a:solidFill>
                    <a:srgbClr val="660066"/>
                  </a:solidFill>
                </a:ln>
                <a:pattFill prst="sphere">
                  <a:fgClr>
                    <a:schemeClr val="accent4">
                      <a:lumMod val="60000"/>
                      <a:lumOff val="40000"/>
                    </a:schemeClr>
                  </a:fgClr>
                  <a:bgClr>
                    <a:srgbClr val="660066"/>
                  </a:bgClr>
                </a:patt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Уголок </a:t>
            </a:r>
            <a:r>
              <a:rPr lang="ru-RU" dirty="0" smtClean="0">
                <a:ln w="11430">
                  <a:solidFill>
                    <a:srgbClr val="660066"/>
                  </a:solidFill>
                </a:ln>
                <a:pattFill prst="sphere">
                  <a:fgClr>
                    <a:schemeClr val="accent4">
                      <a:lumMod val="60000"/>
                      <a:lumOff val="40000"/>
                    </a:schemeClr>
                  </a:fgClr>
                  <a:bgClr>
                    <a:srgbClr val="660066"/>
                  </a:bgClr>
                </a:patt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конструирования и безопасности</a:t>
            </a:r>
            <a:endParaRPr lang="ru-RU" dirty="0">
              <a:ln w="11430">
                <a:solidFill>
                  <a:srgbClr val="660066"/>
                </a:solidFill>
              </a:ln>
              <a:pattFill prst="sphere">
                <a:fgClr>
                  <a:schemeClr val="accent4">
                    <a:lumMod val="60000"/>
                    <a:lumOff val="40000"/>
                  </a:schemeClr>
                </a:fgClr>
                <a:bgClr>
                  <a:srgbClr val="660066"/>
                </a:bgClr>
              </a:patt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1803157"/>
            <a:ext cx="39604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Чтобы к труду мы привыкали, </a:t>
            </a:r>
            <a:endParaRPr lang="ru-RU" sz="2000" dirty="0" smtClean="0"/>
          </a:p>
          <a:p>
            <a:pPr algn="ctr"/>
            <a:r>
              <a:rPr lang="ru-RU" sz="2000" dirty="0" smtClean="0"/>
              <a:t>Есть </a:t>
            </a:r>
            <a:r>
              <a:rPr lang="ru-RU" sz="2000" dirty="0"/>
              <a:t>конструктивный уголок. </a:t>
            </a:r>
            <a:endParaRPr lang="ru-RU" sz="2000" dirty="0" smtClean="0"/>
          </a:p>
          <a:p>
            <a:pPr algn="ctr"/>
            <a:r>
              <a:rPr lang="ru-RU" sz="2000" dirty="0" smtClean="0"/>
              <a:t>Когда </a:t>
            </a:r>
            <a:r>
              <a:rPr lang="ru-RU" sz="2000" dirty="0"/>
              <a:t>игрушки покупали, </a:t>
            </a:r>
            <a:endParaRPr lang="ru-RU" sz="2000" dirty="0" smtClean="0"/>
          </a:p>
          <a:p>
            <a:pPr algn="ctr"/>
            <a:r>
              <a:rPr lang="ru-RU" sz="2000" dirty="0" smtClean="0"/>
              <a:t>То </a:t>
            </a:r>
            <a:r>
              <a:rPr lang="ru-RU" sz="2000" dirty="0"/>
              <a:t>думали, что будет </a:t>
            </a:r>
            <a:r>
              <a:rPr lang="ru-RU" sz="2000" dirty="0" smtClean="0"/>
              <a:t>толк. 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 smtClean="0"/>
              <a:t>От </a:t>
            </a:r>
            <a:r>
              <a:rPr lang="ru-RU" sz="2000" dirty="0"/>
              <a:t>кубиков, конструкторов, стамесок, </a:t>
            </a:r>
            <a:endParaRPr lang="ru-RU" sz="2000" dirty="0" smtClean="0"/>
          </a:p>
          <a:p>
            <a:pPr algn="ctr"/>
            <a:r>
              <a:rPr lang="ru-RU" sz="2000" dirty="0" smtClean="0"/>
              <a:t>Напильников</a:t>
            </a:r>
            <a:r>
              <a:rPr lang="ru-RU" sz="2000" dirty="0"/>
              <a:t>, рубанков и гвоздей! Компьютеры нужны теперь для деток! </a:t>
            </a:r>
            <a:endParaRPr lang="ru-RU" sz="2000" dirty="0" smtClean="0"/>
          </a:p>
          <a:p>
            <a:pPr algn="ctr"/>
            <a:r>
              <a:rPr lang="ru-RU" sz="2000" dirty="0" smtClean="0"/>
              <a:t>Задумайтесь</a:t>
            </a:r>
            <a:r>
              <a:rPr lang="ru-RU" sz="2000" dirty="0"/>
              <a:t>, родители, скорей!</a:t>
            </a:r>
          </a:p>
        </p:txBody>
      </p:sp>
      <p:pic>
        <p:nvPicPr>
          <p:cNvPr id="4098" name="Picture 2" descr="E:\Сайт\Группа\IMG_20161118_1805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52" y="1717652"/>
            <a:ext cx="4751174" cy="356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79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>
                  <a:solidFill>
                    <a:srgbClr val="660066"/>
                  </a:solidFill>
                </a:ln>
                <a:pattFill prst="sphere">
                  <a:fgClr>
                    <a:schemeClr val="accent4">
                      <a:lumMod val="60000"/>
                      <a:lumOff val="40000"/>
                    </a:schemeClr>
                  </a:fgClr>
                  <a:bgClr>
                    <a:srgbClr val="660066"/>
                  </a:bgClr>
                </a:patt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Книжный и театральный </a:t>
            </a:r>
            <a:r>
              <a:rPr lang="ru-RU" dirty="0" smtClean="0">
                <a:ln w="11430">
                  <a:solidFill>
                    <a:srgbClr val="660066"/>
                  </a:solidFill>
                </a:ln>
                <a:pattFill prst="sphere">
                  <a:fgClr>
                    <a:schemeClr val="accent4">
                      <a:lumMod val="60000"/>
                      <a:lumOff val="40000"/>
                    </a:schemeClr>
                  </a:fgClr>
                  <a:bgClr>
                    <a:srgbClr val="660066"/>
                  </a:bgClr>
                </a:patt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уголок</a:t>
            </a:r>
            <a:endParaRPr lang="ru-RU" dirty="0">
              <a:ln w="11430">
                <a:solidFill>
                  <a:srgbClr val="660066"/>
                </a:solidFill>
              </a:ln>
              <a:pattFill prst="sphere">
                <a:fgClr>
                  <a:schemeClr val="accent4">
                    <a:lumMod val="60000"/>
                    <a:lumOff val="40000"/>
                  </a:schemeClr>
                </a:fgClr>
                <a:bgClr>
                  <a:srgbClr val="660066"/>
                </a:bgClr>
              </a:patt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1052736"/>
            <a:ext cx="34563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Книжки нам пока читают </a:t>
            </a:r>
            <a:endParaRPr lang="ru-RU" dirty="0" smtClean="0"/>
          </a:p>
          <a:p>
            <a:pPr algn="ctr"/>
            <a:r>
              <a:rPr lang="ru-RU" dirty="0" smtClean="0"/>
              <a:t>Воспитатели </a:t>
            </a:r>
            <a:r>
              <a:rPr lang="ru-RU" dirty="0"/>
              <a:t>для нас. </a:t>
            </a:r>
            <a:endParaRPr lang="ru-RU" dirty="0" smtClean="0"/>
          </a:p>
          <a:p>
            <a:pPr algn="ctr"/>
            <a:r>
              <a:rPr lang="ru-RU" dirty="0" smtClean="0"/>
              <a:t>Ежедневно </a:t>
            </a:r>
            <a:r>
              <a:rPr lang="ru-RU" dirty="0"/>
              <a:t>наступает </a:t>
            </a:r>
            <a:endParaRPr lang="ru-RU" dirty="0" smtClean="0"/>
          </a:p>
          <a:p>
            <a:pPr algn="ctr"/>
            <a:r>
              <a:rPr lang="ru-RU" dirty="0" smtClean="0"/>
              <a:t>Чтенья </a:t>
            </a:r>
            <a:r>
              <a:rPr lang="ru-RU" dirty="0"/>
              <a:t>книг желанный час! </a:t>
            </a:r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Что </a:t>
            </a:r>
            <a:r>
              <a:rPr lang="ru-RU" dirty="0"/>
              <a:t>за чудо эти книжки! </a:t>
            </a:r>
            <a:endParaRPr lang="ru-RU" dirty="0" smtClean="0"/>
          </a:p>
          <a:p>
            <a:pPr algn="ctr"/>
            <a:r>
              <a:rPr lang="ru-RU" dirty="0" smtClean="0"/>
              <a:t>Меж </a:t>
            </a:r>
            <a:r>
              <a:rPr lang="ru-RU" dirty="0"/>
              <a:t>страницами живут </a:t>
            </a:r>
            <a:endParaRPr lang="ru-RU" dirty="0" smtClean="0"/>
          </a:p>
          <a:p>
            <a:pPr algn="ctr"/>
            <a:r>
              <a:rPr lang="ru-RU" dirty="0" smtClean="0"/>
              <a:t>Колобок</a:t>
            </a:r>
            <a:r>
              <a:rPr lang="ru-RU" dirty="0"/>
              <a:t>, зайчата, мишки, </a:t>
            </a:r>
            <a:endParaRPr lang="ru-RU" dirty="0" smtClean="0"/>
          </a:p>
          <a:p>
            <a:pPr algn="ctr"/>
            <a:r>
              <a:rPr lang="ru-RU" dirty="0" smtClean="0"/>
              <a:t>Гулливер </a:t>
            </a:r>
            <a:r>
              <a:rPr lang="ru-RU" dirty="0"/>
              <a:t>и лилипут, </a:t>
            </a:r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err="1" smtClean="0"/>
              <a:t>Бармалей</a:t>
            </a:r>
            <a:r>
              <a:rPr lang="ru-RU" dirty="0"/>
              <a:t>, король, разбойник, </a:t>
            </a:r>
            <a:endParaRPr lang="ru-RU" dirty="0" smtClean="0"/>
          </a:p>
          <a:p>
            <a:pPr algn="ctr"/>
            <a:r>
              <a:rPr lang="ru-RU" dirty="0" smtClean="0"/>
              <a:t>Винни </a:t>
            </a:r>
            <a:r>
              <a:rPr lang="ru-RU" dirty="0"/>
              <a:t>– Пух и Пятачок, </a:t>
            </a:r>
            <a:endParaRPr lang="ru-RU" dirty="0" smtClean="0"/>
          </a:p>
          <a:p>
            <a:pPr algn="ctr"/>
            <a:r>
              <a:rPr lang="ru-RU" dirty="0" smtClean="0"/>
              <a:t>Серый </a:t>
            </a:r>
            <a:r>
              <a:rPr lang="ru-RU" dirty="0"/>
              <a:t>волк, принцесса, гномик, </a:t>
            </a:r>
            <a:endParaRPr lang="ru-RU" dirty="0" smtClean="0"/>
          </a:p>
          <a:p>
            <a:pPr algn="ctr"/>
            <a:r>
              <a:rPr lang="ru-RU" dirty="0" smtClean="0"/>
              <a:t>И </a:t>
            </a:r>
            <a:r>
              <a:rPr lang="ru-RU" dirty="0"/>
              <a:t>соломенный бычок! 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Мы </a:t>
            </a:r>
            <a:r>
              <a:rPr lang="ru-RU" dirty="0"/>
              <a:t>героев сказок любим, </a:t>
            </a:r>
            <a:endParaRPr lang="ru-RU" dirty="0" smtClean="0"/>
          </a:p>
          <a:p>
            <a:pPr algn="ctr"/>
            <a:r>
              <a:rPr lang="ru-RU" dirty="0" smtClean="0"/>
              <a:t>Книжки </a:t>
            </a:r>
            <a:r>
              <a:rPr lang="ru-RU" dirty="0"/>
              <a:t>очень бережём, </a:t>
            </a:r>
            <a:endParaRPr lang="ru-RU" dirty="0" smtClean="0"/>
          </a:p>
          <a:p>
            <a:pPr algn="ctr"/>
            <a:r>
              <a:rPr lang="ru-RU" dirty="0" smtClean="0"/>
              <a:t>И </a:t>
            </a:r>
            <a:r>
              <a:rPr lang="ru-RU" dirty="0"/>
              <a:t>читать их сами будем. </a:t>
            </a:r>
            <a:endParaRPr lang="ru-RU" dirty="0" smtClean="0"/>
          </a:p>
          <a:p>
            <a:pPr algn="ctr"/>
            <a:r>
              <a:rPr lang="ru-RU" dirty="0" smtClean="0"/>
              <a:t>Только </a:t>
            </a:r>
            <a:r>
              <a:rPr lang="ru-RU" dirty="0"/>
              <a:t>малость подрастём!</a:t>
            </a:r>
          </a:p>
        </p:txBody>
      </p:sp>
      <p:pic>
        <p:nvPicPr>
          <p:cNvPr id="1026" name="Picture 2" descr="E:\Сайт\Группа\IMG_20161118_1801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t="8579" r="3338" b="9073"/>
          <a:stretch/>
        </p:blipFill>
        <p:spPr bwMode="auto">
          <a:xfrm>
            <a:off x="405064" y="2140085"/>
            <a:ext cx="4816036" cy="318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2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9600"/>
            <a:ext cx="8229600" cy="72008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>
                  <a:solidFill>
                    <a:srgbClr val="660066"/>
                  </a:solidFill>
                </a:ln>
                <a:pattFill prst="sphere">
                  <a:fgClr>
                    <a:schemeClr val="accent4">
                      <a:lumMod val="60000"/>
                      <a:lumOff val="40000"/>
                    </a:schemeClr>
                  </a:fgClr>
                  <a:bgClr>
                    <a:srgbClr val="660066"/>
                  </a:bgClr>
                </a:patt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Уголок рисования</a:t>
            </a:r>
            <a:endParaRPr lang="ru-RU" dirty="0">
              <a:ln w="11430">
                <a:solidFill>
                  <a:srgbClr val="660066"/>
                </a:solidFill>
              </a:ln>
              <a:pattFill prst="sphere">
                <a:fgClr>
                  <a:schemeClr val="accent4">
                    <a:lumMod val="60000"/>
                    <a:lumOff val="40000"/>
                  </a:schemeClr>
                </a:fgClr>
                <a:bgClr>
                  <a:srgbClr val="660066"/>
                </a:bgClr>
              </a:patt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27652" y="2852936"/>
            <a:ext cx="44414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И в десять лет, и в семь, и в пять </a:t>
            </a:r>
            <a:endParaRPr lang="ru-RU" sz="2400" dirty="0" smtClean="0"/>
          </a:p>
          <a:p>
            <a:pPr algn="ctr"/>
            <a:r>
              <a:rPr lang="ru-RU" sz="2400" dirty="0" smtClean="0"/>
              <a:t>Все </a:t>
            </a:r>
            <a:r>
              <a:rPr lang="ru-RU" sz="2400" dirty="0"/>
              <a:t>дети любят рисовать. </a:t>
            </a:r>
            <a:endParaRPr lang="ru-RU" sz="2400" dirty="0" smtClean="0"/>
          </a:p>
          <a:p>
            <a:pPr algn="ctr"/>
            <a:r>
              <a:rPr lang="ru-RU" sz="2400" dirty="0" smtClean="0"/>
              <a:t>И </a:t>
            </a:r>
            <a:r>
              <a:rPr lang="ru-RU" sz="2400" dirty="0"/>
              <a:t>каждый смело нарисует </a:t>
            </a:r>
            <a:endParaRPr lang="ru-RU" sz="2400" dirty="0" smtClean="0"/>
          </a:p>
          <a:p>
            <a:pPr algn="ctr"/>
            <a:r>
              <a:rPr lang="ru-RU" sz="2400" dirty="0" smtClean="0"/>
              <a:t>Всё</a:t>
            </a:r>
            <a:r>
              <a:rPr lang="ru-RU" sz="2400" dirty="0"/>
              <a:t>, что его интересует.</a:t>
            </a:r>
          </a:p>
        </p:txBody>
      </p:sp>
      <p:pic>
        <p:nvPicPr>
          <p:cNvPr id="3074" name="Picture 2" descr="E:\Сайт\Группа\image-0-02-05-c7841fb81c3ef60f0dcdf63d7d5aaf0caf5eedd65595a02494941178c609448e-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" r="17346" b="7628"/>
          <a:stretch/>
        </p:blipFill>
        <p:spPr bwMode="auto">
          <a:xfrm>
            <a:off x="539552" y="1047197"/>
            <a:ext cx="3588100" cy="548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DCIM\Camera\IMG_20161118_18155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2" b="4551"/>
          <a:stretch/>
        </p:blipFill>
        <p:spPr bwMode="auto">
          <a:xfrm>
            <a:off x="4932040" y="1020726"/>
            <a:ext cx="2771650" cy="186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CIM\Camera\IMG_20161118_18190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0" b="12045"/>
          <a:stretch/>
        </p:blipFill>
        <p:spPr bwMode="auto">
          <a:xfrm>
            <a:off x="4932040" y="4510960"/>
            <a:ext cx="2952328" cy="184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76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>
                  <a:solidFill>
                    <a:srgbClr val="660066"/>
                  </a:solidFill>
                </a:ln>
                <a:pattFill prst="sphere">
                  <a:fgClr>
                    <a:schemeClr val="accent4">
                      <a:lumMod val="60000"/>
                      <a:lumOff val="40000"/>
                    </a:schemeClr>
                  </a:fgClr>
                  <a:bgClr>
                    <a:srgbClr val="660066"/>
                  </a:bgClr>
                </a:patt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Уголок сюжетно-ролевой игры</a:t>
            </a:r>
            <a:endParaRPr lang="ru-RU" dirty="0">
              <a:ln w="11430">
                <a:solidFill>
                  <a:srgbClr val="660066"/>
                </a:solidFill>
              </a:ln>
              <a:pattFill prst="sphere">
                <a:fgClr>
                  <a:schemeClr val="accent4">
                    <a:lumMod val="60000"/>
                    <a:lumOff val="40000"/>
                  </a:schemeClr>
                </a:fgClr>
                <a:bgClr>
                  <a:srgbClr val="660066"/>
                </a:bgClr>
              </a:patt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E:\Сайт\Группа\se1UJtV9C3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" t="18840" r="11077"/>
          <a:stretch/>
        </p:blipFill>
        <p:spPr bwMode="auto">
          <a:xfrm>
            <a:off x="0" y="1556792"/>
            <a:ext cx="5516166" cy="415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36096" y="1996757"/>
            <a:ext cx="33843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Алиса в гости позвала,</a:t>
            </a:r>
          </a:p>
          <a:p>
            <a:pPr algn="ctr"/>
            <a:r>
              <a:rPr lang="ru-RU" dirty="0"/>
              <a:t>Пирог с вареньем испекла,</a:t>
            </a:r>
          </a:p>
          <a:p>
            <a:pPr algn="ctr"/>
            <a:r>
              <a:rPr lang="ru-RU" dirty="0"/>
              <a:t>И пригласила всех друзей</a:t>
            </a:r>
          </a:p>
          <a:p>
            <a:pPr algn="ctr"/>
            <a:r>
              <a:rPr lang="ru-RU" dirty="0"/>
              <a:t>Отметить кукле юбилей.</a:t>
            </a:r>
          </a:p>
          <a:p>
            <a:pPr algn="ctr"/>
            <a:r>
              <a:rPr lang="ru-RU" dirty="0"/>
              <a:t>Собрались все дружно за столом </a:t>
            </a:r>
          </a:p>
          <a:p>
            <a:pPr algn="ctr"/>
            <a:r>
              <a:rPr lang="ru-RU" dirty="0"/>
              <a:t>Устроим куклам пир горой!</a:t>
            </a:r>
          </a:p>
          <a:p>
            <a:pPr algn="ctr"/>
            <a:r>
              <a:rPr lang="ru-RU" dirty="0"/>
              <a:t>Подарочки из «Магазина»</a:t>
            </a:r>
          </a:p>
          <a:p>
            <a:pPr algn="ctr"/>
            <a:r>
              <a:rPr lang="ru-RU" dirty="0"/>
              <a:t>Получит куколка Кристина</a:t>
            </a:r>
          </a:p>
          <a:p>
            <a:pPr algn="ctr"/>
            <a:r>
              <a:rPr lang="ru-RU" dirty="0"/>
              <a:t>Все дружно песню ей споём,</a:t>
            </a:r>
          </a:p>
          <a:p>
            <a:pPr algn="ctr"/>
            <a:r>
              <a:rPr lang="ru-RU" dirty="0"/>
              <a:t>Потом посуду уберём.</a:t>
            </a:r>
          </a:p>
        </p:txBody>
      </p:sp>
    </p:spTree>
    <p:extLst>
      <p:ext uri="{BB962C8B-B14F-4D97-AF65-F5344CB8AC3E}">
        <p14:creationId xmlns:p14="http://schemas.microsoft.com/office/powerpoint/2010/main" val="1867249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>
                  <a:solidFill>
                    <a:srgbClr val="660066"/>
                  </a:solidFill>
                </a:ln>
                <a:pattFill prst="sphere">
                  <a:fgClr>
                    <a:schemeClr val="accent4">
                      <a:lumMod val="60000"/>
                      <a:lumOff val="40000"/>
                    </a:schemeClr>
                  </a:fgClr>
                  <a:bgClr>
                    <a:srgbClr val="660066"/>
                  </a:bgClr>
                </a:patt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Уголок природы</a:t>
            </a:r>
            <a:endParaRPr lang="ru-RU" dirty="0">
              <a:ln w="11430">
                <a:solidFill>
                  <a:srgbClr val="660066"/>
                </a:solidFill>
              </a:ln>
              <a:pattFill prst="sphere">
                <a:fgClr>
                  <a:schemeClr val="accent4">
                    <a:lumMod val="60000"/>
                    <a:lumOff val="40000"/>
                  </a:schemeClr>
                </a:fgClr>
                <a:bgClr>
                  <a:srgbClr val="660066"/>
                </a:bgClr>
              </a:patt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 descr="E:\Сайт\Группа\IMG_20161115_0708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88" y="1268760"/>
            <a:ext cx="4224712" cy="316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Сайт\Группа\image-0-02-05-7d17479bf82d7ff6f9b41d57d77ec26bcd29cbd5381054e61d02f645bc2a20f6-V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7" t="4985" r="10230"/>
          <a:stretch/>
        </p:blipFill>
        <p:spPr bwMode="auto">
          <a:xfrm>
            <a:off x="4887090" y="1268761"/>
            <a:ext cx="3789366" cy="317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48691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Мы в группе завели цветочки,</a:t>
            </a:r>
          </a:p>
          <a:p>
            <a:pPr algn="ctr"/>
            <a:r>
              <a:rPr lang="ru-RU" dirty="0"/>
              <a:t>И </a:t>
            </a:r>
            <a:r>
              <a:rPr lang="ru-RU" dirty="0" smtClean="0"/>
              <a:t>снежная </a:t>
            </a:r>
            <a:r>
              <a:rPr lang="ru-RU" dirty="0" smtClean="0"/>
              <a:t>поляна </a:t>
            </a:r>
            <a:r>
              <a:rPr lang="ru-RU" dirty="0" smtClean="0"/>
              <a:t>есть </a:t>
            </a:r>
            <a:r>
              <a:rPr lang="ru-RU" dirty="0"/>
              <a:t>сейчас!</a:t>
            </a:r>
          </a:p>
          <a:p>
            <a:pPr algn="ctr"/>
            <a:r>
              <a:rPr lang="ru-RU" dirty="0"/>
              <a:t>Кусок природы в </a:t>
            </a:r>
            <a:r>
              <a:rPr lang="ru-RU" dirty="0" smtClean="0"/>
              <a:t>уголочке,</a:t>
            </a:r>
            <a:endParaRPr lang="ru-RU" dirty="0"/>
          </a:p>
          <a:p>
            <a:pPr algn="ctr"/>
            <a:r>
              <a:rPr lang="ru-RU" dirty="0"/>
              <a:t>Он очень радует всех нас!</a:t>
            </a:r>
          </a:p>
        </p:txBody>
      </p:sp>
    </p:spTree>
    <p:extLst>
      <p:ext uri="{BB962C8B-B14F-4D97-AF65-F5344CB8AC3E}">
        <p14:creationId xmlns:p14="http://schemas.microsoft.com/office/powerpoint/2010/main" val="250070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9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3734"/>
      </a:hlink>
      <a:folHlink>
        <a:srgbClr val="E5B9B7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447</Words>
  <Application>Microsoft Office PowerPoint</Application>
  <PresentationFormat>Экран (4:3)</PresentationFormat>
  <Paragraphs>115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Добро пожаловать!</vt:lpstr>
      <vt:lpstr>Уголок чистоты</vt:lpstr>
      <vt:lpstr>Физкультурный уголок</vt:lpstr>
      <vt:lpstr>Уголок конструирования и безопасности</vt:lpstr>
      <vt:lpstr>Книжный и театральный уголок</vt:lpstr>
      <vt:lpstr>Уголок рисования</vt:lpstr>
      <vt:lpstr>Уголок сюжетно-ролевой игры</vt:lpstr>
      <vt:lpstr>Уголок природы</vt:lpstr>
      <vt:lpstr>Уголок профессий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FuckYouBill</cp:lastModifiedBy>
  <cp:revision>26</cp:revision>
  <dcterms:created xsi:type="dcterms:W3CDTF">2015-01-10T12:57:42Z</dcterms:created>
  <dcterms:modified xsi:type="dcterms:W3CDTF">2016-11-20T15:23:12Z</dcterms:modified>
</cp:coreProperties>
</file>