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8" r:id="rId9"/>
    <p:sldId id="262" r:id="rId10"/>
    <p:sldId id="263" r:id="rId11"/>
    <p:sldId id="264" r:id="rId12"/>
    <p:sldId id="266" r:id="rId13"/>
    <p:sldId id="265" r:id="rId14"/>
    <p:sldId id="267" r:id="rId15"/>
    <p:sldId id="271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55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Saved Games\Desktop\патриотическое воспитание\Scan0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49" y="-30128"/>
            <a:ext cx="9156749" cy="686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       Уголок </a:t>
            </a:r>
            <a:br>
              <a:rPr lang="ru-RU" dirty="0" smtClean="0"/>
            </a:br>
            <a:r>
              <a:rPr lang="ru-RU" dirty="0" smtClean="0"/>
              <a:t>       </a:t>
            </a:r>
            <a:r>
              <a:rPr lang="ru-RU" sz="2800" dirty="0" smtClean="0"/>
              <a:t>нравственно- патриотического </a:t>
            </a:r>
            <a:br>
              <a:rPr lang="ru-RU" sz="2800" dirty="0" smtClean="0"/>
            </a:br>
            <a:r>
              <a:rPr lang="ru-RU" sz="2800" dirty="0" smtClean="0"/>
              <a:t>                                      воспитания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«Юный </a:t>
            </a:r>
            <a:r>
              <a:rPr lang="ru-RU" dirty="0"/>
              <a:t>патриот»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5229200"/>
            <a:ext cx="2664296" cy="16288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Подготовили:</a:t>
            </a:r>
          </a:p>
          <a:p>
            <a:pPr algn="r"/>
            <a:r>
              <a:rPr lang="ru-RU" sz="1800" b="1" dirty="0">
                <a:solidFill>
                  <a:schemeClr val="tx1"/>
                </a:solidFill>
              </a:rPr>
              <a:t>Березина А.Ю</a:t>
            </a:r>
            <a:r>
              <a:rPr lang="ru-RU" sz="1800" b="1" dirty="0" smtClean="0">
                <a:solidFill>
                  <a:schemeClr val="tx1"/>
                </a:solidFill>
              </a:rPr>
              <a:t>.</a:t>
            </a:r>
          </a:p>
          <a:p>
            <a:pPr algn="r"/>
            <a:r>
              <a:rPr lang="ru-RU" sz="1800" b="1" dirty="0">
                <a:solidFill>
                  <a:schemeClr val="tx1"/>
                </a:solidFill>
              </a:rPr>
              <a:t>Федорова Д.А. 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9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Saved Games\Desktop\патриотическое воспитание\0002-003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9299" cy="687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Выставка народных ремесел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9" y="3489402"/>
            <a:ext cx="4491463" cy="336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20200129_13262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196752"/>
            <a:ext cx="6721745" cy="377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08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p\Saved Games\Desktop\патриотическое воспитание\0002-003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9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Дидактические игры  ненавязчиво пополняют знания детей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9815" y="1628800"/>
            <a:ext cx="4864541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0626" y="3573016"/>
            <a:ext cx="5839971" cy="3284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02396"/>
            <a:ext cx="2771800" cy="247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7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Лэпбук</a:t>
            </a:r>
            <a:r>
              <a:rPr lang="ru-RU" b="1" dirty="0"/>
              <a:t> «Россия наша Родина»</a:t>
            </a:r>
            <a:endParaRPr lang="ru-RU" dirty="0"/>
          </a:p>
        </p:txBody>
      </p:sp>
      <p:pic>
        <p:nvPicPr>
          <p:cNvPr id="11267" name="Picture 3" descr="20200129_14401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5544616" cy="2937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341023">
            <a:off x="4625995" y="2246902"/>
            <a:ext cx="4742067" cy="3556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02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9198"/>
            <a:ext cx="9315453" cy="698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20200129_14400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28898"/>
            <a:ext cx="7298697" cy="2968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884120"/>
            <a:ext cx="6875809" cy="3867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51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Картотеки</a:t>
            </a:r>
            <a:endParaRPr lang="ru-RU" dirty="0"/>
          </a:p>
        </p:txBody>
      </p:sp>
      <p:pic>
        <p:nvPicPr>
          <p:cNvPr id="12291" name="Picture 3" descr="20200129_13204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796" y="1052736"/>
            <a:ext cx="6640491" cy="4204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896" y="4797152"/>
            <a:ext cx="4416103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07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448" y="0"/>
            <a:ext cx="9164448" cy="687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Выставка  предметов  старины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44316"/>
            <a:ext cx="8640960" cy="4860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92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31" y="-6178"/>
            <a:ext cx="9152237" cy="6864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 !!</a:t>
            </a:r>
            <a:endParaRPr lang="ru-RU" dirty="0"/>
          </a:p>
        </p:txBody>
      </p:sp>
      <p:pic>
        <p:nvPicPr>
          <p:cNvPr id="14339" name="Picture 3" descr="20200129_13582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32" y="1276702"/>
            <a:ext cx="3660772" cy="54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C:\Users\hp\Saved Games\Desktop\ori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9940" y="1283318"/>
            <a:ext cx="3063400" cy="28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hp\Saved Games\Desktop\ori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683741"/>
            <a:ext cx="2448272" cy="229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1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Saved Games\Desktop\патриотическое воспитание\0002-003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29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r">
              <a:buNone/>
            </a:pPr>
            <a:r>
              <a:rPr lang="ru-RU" i="1" dirty="0"/>
              <a:t>Любовь к родному краю, родной культуре, родной речи начинается с малого - с любви к своей семье, к своему жилищу, к своему детскому саду. Постепенно расширяясь, эта любовь переходит в любовь к Родине, её истории, прошлому и настоящему, ко всему человечеству. </a:t>
            </a: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 </a:t>
            </a:r>
            <a:r>
              <a:rPr lang="ru-RU" dirty="0"/>
              <a:t>Д. С. Лихачев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846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Saved Games\Desktop\патриотическое воспитание\0002-003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Ц</a:t>
            </a:r>
            <a:r>
              <a:rPr lang="ru-RU" b="1" dirty="0" smtClean="0"/>
              <a:t>ель </a:t>
            </a:r>
            <a:r>
              <a:rPr lang="ru-RU" dirty="0"/>
              <a:t>патриотического воспитания  - ознакомление детей с ближайшим окружением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                                        Задачи</a:t>
            </a:r>
            <a:r>
              <a:rPr lang="ru-RU" dirty="0"/>
              <a:t>:</a:t>
            </a:r>
          </a:p>
          <a:p>
            <a:pPr lvl="0"/>
            <a:r>
              <a:rPr lang="ru-RU" sz="3500" dirty="0"/>
              <a:t>Постепенное формирование образа «Я»;</a:t>
            </a:r>
          </a:p>
          <a:p>
            <a:pPr lvl="0"/>
            <a:r>
              <a:rPr lang="ru-RU" sz="3500" dirty="0"/>
              <a:t>Воспитывать внимательное отношение к родным и близким людям.</a:t>
            </a:r>
          </a:p>
          <a:p>
            <a:pPr lvl="0"/>
            <a:r>
              <a:rPr lang="ru-RU" sz="3500" dirty="0"/>
              <a:t>Знакомить с ближайшим окружением (основными объектами городской инфраструктуры);</a:t>
            </a:r>
          </a:p>
          <a:p>
            <a:pPr lvl="0"/>
            <a:r>
              <a:rPr lang="ru-RU" sz="3500" dirty="0"/>
              <a:t>Формировать у детей положительное отношение к детскому саду;</a:t>
            </a:r>
          </a:p>
          <a:p>
            <a:pPr lvl="0"/>
            <a:r>
              <a:rPr lang="ru-RU" sz="3500" dirty="0"/>
              <a:t>Формировать интерес к малой родине и первичные представления о ней;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27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Saved Games\Desktop\патриотическое воспитание\0002-003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85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8686800" cy="4641379"/>
          </a:xfrm>
        </p:spPr>
        <p:txBody>
          <a:bodyPr/>
          <a:lstStyle/>
          <a:p>
            <a:pPr marL="0" indent="0">
              <a:buNone/>
            </a:pPr>
            <a:endParaRPr lang="ru-RU" b="1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407088" y="730535"/>
            <a:ext cx="6012920" cy="5400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32551">
            <a:off x="567520" y="873721"/>
            <a:ext cx="3261776" cy="2446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76922">
            <a:off x="261833" y="4127150"/>
            <a:ext cx="3067304" cy="2300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Россия- многонациональная страна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068838" y="2123855"/>
            <a:ext cx="5112569" cy="3834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48" y="2996953"/>
            <a:ext cx="4643561" cy="3656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68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Saved Games\Desktop\патриотическое воспитание\0002-003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Дидактический материал</a:t>
            </a:r>
            <a:endParaRPr lang="ru-RU" dirty="0"/>
          </a:p>
        </p:txBody>
      </p:sp>
      <p:pic>
        <p:nvPicPr>
          <p:cNvPr id="5122" name="Picture 2" descr="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22088">
            <a:off x="3495901" y="1317216"/>
            <a:ext cx="2928517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19776">
            <a:off x="200845" y="1436085"/>
            <a:ext cx="2353112" cy="2977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87769">
            <a:off x="194151" y="4207452"/>
            <a:ext cx="2032925" cy="2545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43624">
            <a:off x="3232029" y="3988185"/>
            <a:ext cx="2069787" cy="2818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77723">
            <a:off x="5648193" y="3469255"/>
            <a:ext cx="3489544" cy="2617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46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Saved Games\Desktop\патриотическое воспитание\0002-003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96" y="0"/>
            <a:ext cx="9125704" cy="684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Демонстрационный материал «Беседы по рисункам»</a:t>
            </a:r>
            <a:endParaRPr lang="ru-RU" dirty="0"/>
          </a:p>
        </p:txBody>
      </p:sp>
      <p:pic>
        <p:nvPicPr>
          <p:cNvPr id="6146" name="Picture 2" descr="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21599">
            <a:off x="763727" y="1416471"/>
            <a:ext cx="1934323" cy="2629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35364">
            <a:off x="2656792" y="1300227"/>
            <a:ext cx="2280933" cy="3207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17155">
            <a:off x="-98719" y="3805153"/>
            <a:ext cx="2128692" cy="2780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4605" y="2904009"/>
            <a:ext cx="4666814" cy="3953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1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60809">
            <a:off x="2087113" y="3636335"/>
            <a:ext cx="2262131" cy="297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70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1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Демонстрационный материал, посвященный Великой победе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 descr="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594721"/>
            <a:ext cx="2968922" cy="2617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9769" y="4212182"/>
            <a:ext cx="2996407" cy="2869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47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Saved Games\Desktop\патриотическое воспитание\0002-003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1772816"/>
            <a:ext cx="5616624" cy="48965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Семья- самое                           важное в жизни ребенка. Патриотическое воспитание начинается с воспитания любви к своим </a:t>
            </a:r>
            <a:r>
              <a:rPr lang="ru-RU" dirty="0"/>
              <a:t>б</a:t>
            </a:r>
            <a:r>
              <a:rPr lang="ru-RU" dirty="0" smtClean="0"/>
              <a:t>лизким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570426"/>
            <a:ext cx="2411760" cy="428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hp\Saved Games\Desktop\ori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-233181"/>
            <a:ext cx="2808311" cy="262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16632"/>
            <a:ext cx="1924054" cy="3420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2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182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            Уголок         нравственно- патриотического                                        воспитания               «Юный патриот»</vt:lpstr>
      <vt:lpstr>Презентация PowerPoint</vt:lpstr>
      <vt:lpstr>Презентация PowerPoint</vt:lpstr>
      <vt:lpstr>Презентация PowerPoint</vt:lpstr>
      <vt:lpstr>Россия- многонациональная страна</vt:lpstr>
      <vt:lpstr>Дидактический материал</vt:lpstr>
      <vt:lpstr>Демонстрационный материал «Беседы по рисункам»</vt:lpstr>
      <vt:lpstr>Демонстрационный материал, посвященный Великой победе</vt:lpstr>
      <vt:lpstr>Семья- самое                           важное в жизни ребенка. Патриотическое воспитание начинается с воспитания любви к своим близким</vt:lpstr>
      <vt:lpstr>Выставка народных ремесел</vt:lpstr>
      <vt:lpstr>Дидактические игры  ненавязчиво пополняют знания детей</vt:lpstr>
      <vt:lpstr>Лэпбук «Россия наша Родина»</vt:lpstr>
      <vt:lpstr>Презентация PowerPoint</vt:lpstr>
      <vt:lpstr>Картотеки</vt:lpstr>
      <vt:lpstr>Выставка  предметов  старины</vt:lpstr>
      <vt:lpstr>Спасибо за внимание 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Уголок         нравственно- патриотического  воспитания «Юный патриот»</dc:title>
  <dc:creator>hp</dc:creator>
  <cp:lastModifiedBy>НАДЯ</cp:lastModifiedBy>
  <cp:revision>12</cp:revision>
  <dcterms:created xsi:type="dcterms:W3CDTF">2020-01-30T07:06:34Z</dcterms:created>
  <dcterms:modified xsi:type="dcterms:W3CDTF">2020-02-24T09:18:16Z</dcterms:modified>
</cp:coreProperties>
</file>