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2" r:id="rId10"/>
    <p:sldId id="276" r:id="rId11"/>
    <p:sldId id="277" r:id="rId12"/>
    <p:sldId id="279" r:id="rId13"/>
    <p:sldId id="280" r:id="rId14"/>
    <p:sldId id="278" r:id="rId15"/>
    <p:sldId id="281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3" autoAdjust="0"/>
  </p:normalViewPr>
  <p:slideViewPr>
    <p:cSldViewPr>
      <p:cViewPr>
        <p:scale>
          <a:sx n="76" d="100"/>
          <a:sy n="76" d="100"/>
        </p:scale>
        <p:origin x="-144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luxfon.com/download.php?file=201507/800x600/luxfon.com-40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-20039" y="211844"/>
            <a:ext cx="6968304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+mj-lt"/>
              </a:rPr>
              <a:t>Экологический 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проект для </a:t>
            </a:r>
            <a:r>
              <a:rPr lang="ru-RU" sz="2800" b="1" dirty="0" smtClean="0">
                <a:solidFill>
                  <a:srgbClr val="000000"/>
                </a:solidFill>
                <a:latin typeface="+mj-lt"/>
              </a:rPr>
              <a:t>детей младшей группы</a:t>
            </a:r>
          </a:p>
          <a:p>
            <a:pPr algn="ctr"/>
            <a:r>
              <a:rPr lang="ru-RU" sz="4800" b="1" dirty="0" smtClean="0">
                <a:latin typeface="+mj-lt"/>
              </a:rPr>
              <a:t>«Наши </a:t>
            </a:r>
            <a:r>
              <a:rPr lang="ru-RU" sz="4800" b="1" dirty="0">
                <a:latin typeface="+mj-lt"/>
              </a:rPr>
              <a:t>друзья - муравьи»</a:t>
            </a:r>
            <a:endParaRPr lang="ru-RU" sz="48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2060" y="3947290"/>
            <a:ext cx="3960440" cy="29107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вторы: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Федорова Д.А.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Березина </a:t>
            </a:r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А.Ю.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8" name="Picture 8" descr="http://nachalo4ka.ru/wp-content/uploads/2014/08/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9" y="2708920"/>
            <a:ext cx="4175798" cy="4543268"/>
          </a:xfrm>
          <a:prstGeom prst="rect">
            <a:avLst/>
          </a:prstGeom>
          <a:noFill/>
        </p:spPr>
      </p:pic>
      <p:pic>
        <p:nvPicPr>
          <p:cNvPr id="10250" name="Picture 10" descr="http://xn--33-dlcd5aqnbbp.xn--p1ai/gromovoy-33/gromovoy-33/murave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1514" y="116632"/>
            <a:ext cx="2880320" cy="4623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0944" y="12497"/>
            <a:ext cx="924145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Этапы </a:t>
            </a:r>
            <a:r>
              <a:rPr lang="ru-RU" sz="3200" dirty="0" smtClean="0"/>
              <a:t>проекта</a:t>
            </a:r>
            <a:br>
              <a:rPr lang="ru-RU" sz="3200" dirty="0" smtClean="0"/>
            </a:br>
            <a:r>
              <a:rPr lang="en-US" sz="3200" b="1" dirty="0"/>
              <a:t>II</a:t>
            </a:r>
            <a:r>
              <a:rPr lang="ru-RU" sz="3200" b="1" dirty="0"/>
              <a:t> этап – </a:t>
            </a:r>
            <a:r>
              <a:rPr lang="ru-RU" sz="3200" b="1" dirty="0" smtClean="0"/>
              <a:t>основной</a:t>
            </a:r>
            <a:br>
              <a:rPr lang="ru-RU" sz="3200" b="1" dirty="0" smtClean="0"/>
            </a:br>
            <a:r>
              <a:rPr lang="ru-RU" sz="3200" dirty="0" smtClean="0"/>
              <a:t>Творческий: рисование, лепка, дидактические и настольные игры,  конструирование из природного материала.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7065"/>
            <a:ext cx="2304256" cy="409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5373"/>
            <a:ext cx="2304256" cy="409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27065"/>
            <a:ext cx="2304256" cy="409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69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9933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050" y="-13060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0799"/>
            <a:ext cx="4584858" cy="34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79" y="3455297"/>
            <a:ext cx="2640661" cy="351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459" y="3343742"/>
            <a:ext cx="2304256" cy="352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189" y="3455297"/>
            <a:ext cx="2039654" cy="362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Users\hp\Saved Games\Desktop\ant-skills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657"/>
            <a:ext cx="1901093" cy="27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19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03"/>
            <a:ext cx="2411760" cy="42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210" y="116632"/>
            <a:ext cx="338184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272" y="2603262"/>
            <a:ext cx="3168938" cy="42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11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069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7465" y="44624"/>
            <a:ext cx="4953481" cy="660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3744416" cy="665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1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III </a:t>
            </a:r>
            <a:r>
              <a:rPr lang="ru-RU" sz="3200" b="1" dirty="0"/>
              <a:t>этап </a:t>
            </a:r>
            <a:r>
              <a:rPr lang="ru-RU" sz="3200" b="1" dirty="0" smtClean="0"/>
              <a:t>–заключительный</a:t>
            </a:r>
            <a:br>
              <a:rPr lang="ru-RU" sz="3200" b="1" dirty="0" smtClean="0"/>
            </a:br>
            <a:r>
              <a:rPr lang="ru-RU" sz="3200" dirty="0"/>
              <a:t>«Муравейник» </a:t>
            </a:r>
            <a:r>
              <a:rPr lang="ru-RU" sz="3200" dirty="0" smtClean="0"/>
              <a:t>физкультурное развлечение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09" y="1340767"/>
            <a:ext cx="4803578" cy="27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675565" cy="263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815858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1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746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 </a:t>
            </a:r>
            <a:r>
              <a:rPr lang="ru-RU" sz="3200" b="1" dirty="0"/>
              <a:t>этап –заключительный</a:t>
            </a:r>
            <a:br>
              <a:rPr lang="ru-RU" sz="3200" b="1" dirty="0"/>
            </a:br>
            <a:r>
              <a:rPr lang="ru-RU" sz="3200" dirty="0"/>
              <a:t>«Муравейник» </a:t>
            </a:r>
            <a:r>
              <a:rPr lang="ru-RU" sz="3200" dirty="0" smtClean="0"/>
              <a:t>физкультурное развлечение</a:t>
            </a:r>
            <a:endParaRPr lang="ru-RU" sz="3200" dirty="0"/>
          </a:p>
        </p:txBody>
      </p:sp>
      <p:pic>
        <p:nvPicPr>
          <p:cNvPr id="2051" name="Picture 3" descr="F:\экологический проект 2019\фото к проекту\IMG-dd6b5894f4e53e63757e0f20d195e441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8" y="1700808"/>
            <a:ext cx="4368889" cy="24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экологический проект 2019\фото к проекту\IMG-ce0f60b6022000860d1e814ec4cffa0f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502" y="1700808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экологический проект 2019\фото к проекту\IMG-6dd56497bdeb1d5ff5b9299e077daa3d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144" y="4221088"/>
            <a:ext cx="4929606" cy="27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0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88312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внимание!!</a:t>
            </a: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uxfon.com/download.php?file=201507/800x600/luxfon.com-40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Характеристика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277072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Продолжительность проекта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неделя</a:t>
            </a:r>
          </a:p>
          <a:p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Тип проекта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исследовательски-творческий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Авторы проекта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Федорова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Д.А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., Березина А.Ю., Семенова Н.А.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Участники проекта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 группы №7, воспитатели,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инструктор по физической культуре, родители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Возраст детей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3- 4 года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hp\Saved Games\Desktop\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58005"/>
            <a:ext cx="3173040" cy="31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87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Цель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4129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Расширение представлений и </a:t>
            </a:r>
            <a:r>
              <a:rPr lang="ru-RU" sz="3600" dirty="0"/>
              <a:t>познавательного интереса детей к миру </a:t>
            </a:r>
            <a:r>
              <a:rPr lang="ru-RU" sz="3600" dirty="0" smtClean="0"/>
              <a:t>муравьев</a:t>
            </a:r>
            <a:endParaRPr lang="ru-RU" sz="3600" dirty="0"/>
          </a:p>
          <a:p>
            <a:endParaRPr lang="ru-RU" dirty="0"/>
          </a:p>
        </p:txBody>
      </p:sp>
      <p:pic>
        <p:nvPicPr>
          <p:cNvPr id="2050" name="Picture 2" descr="C:\Users\hp\Saved Games\Desktop\AntWithPickaxe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647921"/>
            <a:ext cx="5929127" cy="3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33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6933" y="-21272"/>
            <a:ext cx="9168985" cy="6876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Актуальность проекта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100" dirty="0"/>
              <a:t>Во время прогулки дети увидели насекомых (муравьев). Реакция ребят была неоднозначной. Часть детей выразили радость и неподдельный интерес, другие - испугались. Были и такие ребята, которые предложили уничтожить их. Мнения разделились. В ходе беседы выяснилось, что знания дошкольников о муравьях очень скудные. Таким образом, возникла проблема: «Нужны ли муравьи? Пользу или вред они приносят? » Участие детей в проекте позволит сформировать представления о насекомых (муравьях, их пользе или вреде; развить творческие способности и поисковую деятельность).</a:t>
            </a:r>
            <a:br>
              <a:rPr lang="ru-RU" sz="3100" dirty="0"/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4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658336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00"/>
                </a:solidFill>
              </a:rPr>
              <a:t/>
            </a:r>
            <a:br>
              <a:rPr lang="ru-RU" sz="4800" b="1" dirty="0" smtClean="0">
                <a:solidFill>
                  <a:srgbClr val="000000"/>
                </a:solidFill>
              </a:rPr>
            </a:br>
            <a:r>
              <a:rPr lang="ru-RU" sz="4800" b="1" dirty="0" smtClean="0">
                <a:solidFill>
                  <a:srgbClr val="000000"/>
                </a:solidFill>
              </a:rPr>
              <a:t>Задачи проекта для детей:</a:t>
            </a:r>
            <a:br>
              <a:rPr lang="ru-RU" sz="4800" b="1" dirty="0" smtClean="0">
                <a:solidFill>
                  <a:srgbClr val="000000"/>
                </a:solidFill>
              </a:rPr>
            </a:br>
            <a:r>
              <a:rPr lang="ru-RU" sz="4800" b="1" dirty="0" smtClean="0">
                <a:solidFill>
                  <a:srgbClr val="000000"/>
                </a:solidFill>
              </a:rPr>
              <a:t>-</a:t>
            </a:r>
            <a:r>
              <a:rPr lang="ru-RU" sz="3100" dirty="0" smtClean="0"/>
              <a:t>формировать </a:t>
            </a:r>
            <a:r>
              <a:rPr lang="ru-RU" sz="3100" dirty="0"/>
              <a:t>представление о муравье как о насекомом, образе его жизни, жилище-муравейник</a:t>
            </a:r>
            <a:r>
              <a:rPr lang="ru-RU" sz="3100" dirty="0" smtClean="0"/>
              <a:t>;</a:t>
            </a:r>
            <a:br>
              <a:rPr lang="ru-RU" sz="3100" dirty="0" smtClean="0"/>
            </a:br>
            <a:r>
              <a:rPr lang="ru-RU" sz="3100" dirty="0" smtClean="0"/>
              <a:t>-обогатить </a:t>
            </a:r>
            <a:r>
              <a:rPr lang="ru-RU" sz="3100" dirty="0"/>
              <a:t>словарный запас детей по данной теме; </a:t>
            </a:r>
            <a:br>
              <a:rPr lang="ru-RU" sz="3100" dirty="0"/>
            </a:br>
            <a:r>
              <a:rPr lang="ru-RU" sz="3100" dirty="0" smtClean="0"/>
              <a:t>-  </a:t>
            </a:r>
            <a:r>
              <a:rPr lang="ru-RU" sz="3100" dirty="0"/>
              <a:t>развивать творческое воображение, фантазию;</a:t>
            </a:r>
            <a:br>
              <a:rPr lang="ru-RU" sz="3100" dirty="0"/>
            </a:br>
            <a:r>
              <a:rPr lang="ru-RU" sz="3100" dirty="0"/>
              <a:t>- воспитывать взаимопомощь, доброжелательного отношения друг к другу;</a:t>
            </a:r>
            <a:br>
              <a:rPr lang="ru-RU" sz="3100" dirty="0"/>
            </a:br>
            <a:r>
              <a:rPr lang="ru-RU" sz="3100" dirty="0"/>
              <a:t>- воспитывать бережное отношение к живому, эмоциональную отзывчивость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5123" name="Picture 3" descr="C:\Users\hp\Saved Games\Desktop\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529"/>
            <a:ext cx="2068984" cy="20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5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085"/>
            <a:ext cx="9134622" cy="6850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034682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</a:rPr>
              <a:t>Задачи </a:t>
            </a:r>
            <a:r>
              <a:rPr lang="ru-RU" b="1" dirty="0" smtClean="0">
                <a:solidFill>
                  <a:srgbClr val="000000"/>
                </a:solidFill>
              </a:rPr>
              <a:t>проекта 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для </a:t>
            </a:r>
            <a:r>
              <a:rPr lang="ru-RU" b="1" dirty="0" smtClean="0">
                <a:solidFill>
                  <a:srgbClr val="000000"/>
                </a:solidFill>
              </a:rPr>
              <a:t>родителей: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-</a:t>
            </a:r>
            <a:r>
              <a:rPr lang="ru-RU" sz="3100" dirty="0" smtClean="0"/>
              <a:t>Установление </a:t>
            </a:r>
            <a:r>
              <a:rPr lang="ru-RU" sz="3100" dirty="0"/>
              <a:t>партнерских отношений родителей и педагогов, родителей и детей в организации совместной деятельности в рамках реализации проекта</a:t>
            </a:r>
            <a:r>
              <a:rPr lang="ru-RU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-Педагогическое </a:t>
            </a:r>
            <a:r>
              <a:rPr lang="ru-RU" sz="3100" dirty="0"/>
              <a:t>просвещение родителей.</a:t>
            </a:r>
            <a:br>
              <a:rPr lang="ru-RU" sz="3100" dirty="0"/>
            </a:br>
            <a:endParaRPr lang="ru-RU" dirty="0"/>
          </a:p>
        </p:txBody>
      </p:sp>
      <p:pic>
        <p:nvPicPr>
          <p:cNvPr id="5" name="Picture 3" descr="C:\Users\hp\Saved Games\Desktop\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529"/>
            <a:ext cx="2068984" cy="20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8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086"/>
            <a:ext cx="9134622" cy="69784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Задачи </a:t>
            </a:r>
            <a:r>
              <a:rPr lang="ru-RU" b="1" dirty="0" smtClean="0">
                <a:solidFill>
                  <a:srgbClr val="000000"/>
                </a:solidFill>
              </a:rPr>
              <a:t>проекта</a:t>
            </a:r>
            <a:r>
              <a:rPr lang="en-US" b="1" dirty="0">
                <a:solidFill>
                  <a:srgbClr val="000000"/>
                </a:solidFill>
              </a:rPr>
              <a:t/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для </a:t>
            </a:r>
            <a:r>
              <a:rPr lang="ru-RU" b="1" dirty="0" smtClean="0">
                <a:solidFill>
                  <a:srgbClr val="000000"/>
                </a:solidFill>
              </a:rPr>
              <a:t>педагогов: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34907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/>
              <a:t>-Повышение </a:t>
            </a:r>
            <a:r>
              <a:rPr lang="ru-RU" sz="2800" dirty="0"/>
              <a:t>уровня педагогической компетентности.</a:t>
            </a:r>
          </a:p>
          <a:p>
            <a:pPr marL="0" lvl="0" indent="0" algn="ctr">
              <a:buNone/>
            </a:pPr>
            <a:r>
              <a:rPr lang="ru-RU" sz="2800" dirty="0" smtClean="0"/>
              <a:t>-Повышение </a:t>
            </a:r>
            <a:r>
              <a:rPr lang="ru-RU" sz="2800" dirty="0"/>
              <a:t>качества работы с детьми и родителями.</a:t>
            </a:r>
          </a:p>
          <a:p>
            <a:pPr marL="0" lvl="0" indent="0" algn="ctr">
              <a:buNone/>
            </a:pPr>
            <a:r>
              <a:rPr lang="ru-RU" sz="2800" dirty="0" smtClean="0"/>
              <a:t>-Пополнение РППС </a:t>
            </a:r>
            <a:r>
              <a:rPr lang="ru-RU" sz="2800" dirty="0"/>
              <a:t>группы.</a:t>
            </a:r>
          </a:p>
          <a:p>
            <a:endParaRPr lang="ru-RU" dirty="0"/>
          </a:p>
        </p:txBody>
      </p:sp>
      <p:pic>
        <p:nvPicPr>
          <p:cNvPr id="5" name="Picture 3" descr="C:\Users\hp\Saved Games\Desktop\orig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6716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1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40"/>
            <a:ext cx="9169012" cy="697847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Этапы проекта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6048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</a:t>
            </a:r>
            <a:r>
              <a:rPr lang="en-US" b="1" dirty="0" smtClean="0"/>
              <a:t>I </a:t>
            </a:r>
            <a:r>
              <a:rPr lang="ru-RU" b="1" dirty="0"/>
              <a:t>этап </a:t>
            </a:r>
            <a:r>
              <a:rPr lang="ru-RU" b="1" dirty="0" smtClean="0"/>
              <a:t>– подготовительный- </a:t>
            </a:r>
            <a:r>
              <a:rPr lang="ru-RU" dirty="0" smtClean="0"/>
              <a:t>выявление уровня </a:t>
            </a:r>
            <a:r>
              <a:rPr lang="ru-RU" dirty="0"/>
              <a:t>представлений детей о </a:t>
            </a:r>
            <a:r>
              <a:rPr lang="ru-RU" dirty="0" smtClean="0"/>
              <a:t>муравьях.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Что </a:t>
            </a:r>
            <a:r>
              <a:rPr lang="ru-RU" b="1" dirty="0"/>
              <a:t>мы знаем о муравьях</a:t>
            </a:r>
            <a:r>
              <a:rPr lang="ru-RU" b="1" dirty="0" smtClean="0"/>
              <a:t>?</a:t>
            </a:r>
          </a:p>
          <a:p>
            <a:r>
              <a:rPr lang="ru-RU" b="1" dirty="0"/>
              <a:t>Что мы хотим узнать?</a:t>
            </a:r>
            <a:endParaRPr lang="ru-RU" dirty="0"/>
          </a:p>
          <a:p>
            <a:r>
              <a:rPr lang="ru-RU" b="1" dirty="0"/>
              <a:t>Что для этого необходимо сделать</a:t>
            </a:r>
            <a:r>
              <a:rPr lang="ru-RU" b="1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480" y="4225207"/>
            <a:ext cx="4680520" cy="263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uxfon.com/download.php?file=201507/800x600/luxfon.com-4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46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Наблюдение за муравьями</a:t>
            </a:r>
            <a:endParaRPr lang="ru-RU" dirty="0"/>
          </a:p>
        </p:txBody>
      </p:sp>
      <p:pic>
        <p:nvPicPr>
          <p:cNvPr id="3074" name="Picture 2" descr="F:\экологический проект 2019\фото к проекту\IMG-bd964dbe6ca76d658bffe7ffd5dd3dec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504" y="1412775"/>
            <a:ext cx="3004427" cy="53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экологический проект 2019\фото к проекту\IMG-d4fa0abf1c4c36fdb68c1b3e2f2a18a5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725" y="1412776"/>
            <a:ext cx="3012405" cy="53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экологический проект 2019\фото к проекту\IMG-d8fe85e97183534eeeddaf772cc9e63a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10" y="1442292"/>
            <a:ext cx="2987824" cy="53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68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146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Характеристика проекта</vt:lpstr>
      <vt:lpstr>Цель проекта</vt:lpstr>
      <vt:lpstr> Актуальность проекта Во время прогулки дети увидели насекомых (муравьев). Реакция ребят была неоднозначной. Часть детей выразили радость и неподдельный интерес, другие - испугались. Были и такие ребята, которые предложили уничтожить их. Мнения разделились. В ходе беседы выяснилось, что знания дошкольников о муравьях очень скудные. Таким образом, возникла проблема: «Нужны ли муравьи? Пользу или вред они приносят? » Участие детей в проекте позволит сформировать представления о насекомых (муравьях, их пользе или вреде; развить творческие способности и поисковую деятельность).  </vt:lpstr>
      <vt:lpstr> Задачи проекта для детей: -формировать представление о муравье как о насекомом, образе его жизни, жилище-муравейник; -обогатить словарный запас детей по данной теме;  -  развивать творческое воображение, фантазию; - воспитывать взаимопомощь, доброжелательного отношения друг к другу; - воспитывать бережное отношение к живому, эмоциональную отзывчивость.    </vt:lpstr>
      <vt:lpstr>Задачи проекта  для родителей: -Установление партнерских отношений родителей и педагогов, родителей и детей в организации совместной деятельности в рамках реализации проекта. -Педагогическое просвещение родителей. </vt:lpstr>
      <vt:lpstr>Задачи проекта для педагогов:</vt:lpstr>
      <vt:lpstr>Этапы проекта</vt:lpstr>
      <vt:lpstr>Наблюдение за муравьями</vt:lpstr>
      <vt:lpstr>Этапы проекта II этап – основной Творческий: рисование, лепка, дидактические и настольные игры,  конструирование из природного материала.  </vt:lpstr>
      <vt:lpstr>Слайд 11</vt:lpstr>
      <vt:lpstr>Слайд 12</vt:lpstr>
      <vt:lpstr>Слайд 13</vt:lpstr>
      <vt:lpstr>III этап –заключительный «Муравейник» физкультурное развлечение</vt:lpstr>
      <vt:lpstr>III этап –заключительный «Муравейник» физкультурное развлечение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35</cp:revision>
  <dcterms:created xsi:type="dcterms:W3CDTF">2019-03-18T06:52:25Z</dcterms:created>
  <dcterms:modified xsi:type="dcterms:W3CDTF">2019-09-20T11:36:23Z</dcterms:modified>
</cp:coreProperties>
</file>