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81" r:id="rId3"/>
    <p:sldId id="272" r:id="rId4"/>
    <p:sldId id="283" r:id="rId5"/>
    <p:sldId id="268" r:id="rId6"/>
    <p:sldId id="308" r:id="rId7"/>
    <p:sldId id="309" r:id="rId8"/>
    <p:sldId id="258" r:id="rId9"/>
    <p:sldId id="259" r:id="rId10"/>
    <p:sldId id="306" r:id="rId11"/>
    <p:sldId id="260" r:id="rId12"/>
    <p:sldId id="261" r:id="rId13"/>
    <p:sldId id="262" r:id="rId14"/>
    <p:sldId id="311" r:id="rId15"/>
    <p:sldId id="319" r:id="rId16"/>
    <p:sldId id="315" r:id="rId17"/>
    <p:sldId id="312" r:id="rId18"/>
    <p:sldId id="314" r:id="rId19"/>
    <p:sldId id="317" r:id="rId20"/>
    <p:sldId id="313" r:id="rId21"/>
    <p:sldId id="294" r:id="rId22"/>
    <p:sldId id="296" r:id="rId23"/>
    <p:sldId id="316" r:id="rId24"/>
    <p:sldId id="318" r:id="rId25"/>
    <p:sldId id="263" r:id="rId26"/>
    <p:sldId id="304" r:id="rId27"/>
    <p:sldId id="301" r:id="rId28"/>
    <p:sldId id="303" r:id="rId29"/>
    <p:sldId id="31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60"/>
  </p:normalViewPr>
  <p:slideViewPr>
    <p:cSldViewPr>
      <p:cViewPr varScale="1">
        <p:scale>
          <a:sx n="69" d="100"/>
          <a:sy n="69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400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247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73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10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131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132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25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71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8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367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435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12.09.2019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6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¾Ð²Ð¾ÑÐ¸ Ð¸ ÑÑÑÐºÑÑ Ð¿Ð¾Ð»ÐµÐ·Ð½ÑÐµ Ð¿ÑÐ¾Ð´ÑÐºÑÑ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98290" y="42930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/>
              <a:t>Воспитатели: </a:t>
            </a:r>
          </a:p>
          <a:p>
            <a:pPr algn="r"/>
            <a:r>
              <a:rPr lang="ru-RU" b="1" dirty="0" err="1"/>
              <a:t>Добрягина</a:t>
            </a:r>
            <a:r>
              <a:rPr lang="ru-RU" b="1" dirty="0"/>
              <a:t> М.В.</a:t>
            </a:r>
          </a:p>
          <a:p>
            <a:pPr algn="r"/>
            <a:r>
              <a:rPr lang="ru-RU" b="1" dirty="0" err="1"/>
              <a:t>Казимерская</a:t>
            </a:r>
            <a:r>
              <a:rPr lang="ru-RU" b="1" dirty="0"/>
              <a:t> Н.Э.</a:t>
            </a:r>
          </a:p>
        </p:txBody>
      </p:sp>
    </p:spTree>
    <p:extLst>
      <p:ext uri="{BB962C8B-B14F-4D97-AF65-F5344CB8AC3E}">
        <p14:creationId xmlns:p14="http://schemas.microsoft.com/office/powerpoint/2010/main" val="24914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04" y="3789040"/>
            <a:ext cx="3792179" cy="284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Что нужно сделать, чтобы узнать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>
              <a:buClr>
                <a:prstClr val="black">
                  <a:lumMod val="85000"/>
                  <a:lumOff val="15000"/>
                </a:prstClr>
              </a:buClr>
            </a:pPr>
            <a:r>
              <a:rPr lang="ru-RU" dirty="0" smtClean="0">
                <a:solidFill>
                  <a:prstClr val="black"/>
                </a:solidFill>
              </a:rPr>
              <a:t>Понаблюдать.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37012"/>
            <a:ext cx="4134134" cy="309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16832"/>
            <a:ext cx="345638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4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Этапы реализации проекта:</a:t>
            </a:r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212976"/>
            <a:ext cx="3932238" cy="26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Подготовительный</a:t>
            </a:r>
          </a:p>
          <a:p>
            <a:r>
              <a:rPr lang="ru-RU" sz="2400" dirty="0" smtClean="0"/>
              <a:t>Основной</a:t>
            </a:r>
          </a:p>
          <a:p>
            <a:r>
              <a:rPr lang="ru-RU" sz="2400" dirty="0" smtClean="0"/>
              <a:t>Заключительный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4135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1этап - подготовительный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99592" y="2060848"/>
            <a:ext cx="3657600" cy="3931920"/>
          </a:xfrm>
        </p:spPr>
        <p:txBody>
          <a:bodyPr>
            <a:normAutofit/>
          </a:bodyPr>
          <a:lstStyle/>
          <a:p>
            <a:r>
              <a:rPr lang="ru-RU" b="1" dirty="0" smtClean="0"/>
              <a:t>Задачи:</a:t>
            </a:r>
          </a:p>
          <a:p>
            <a:r>
              <a:rPr lang="ru-RU" dirty="0"/>
              <a:t>Выявление уровня представления детей о овощах и фруктах, об их пользе</a:t>
            </a:r>
            <a:r>
              <a:rPr lang="ru-RU" dirty="0" smtClean="0"/>
              <a:t>;</a:t>
            </a:r>
          </a:p>
          <a:p>
            <a:r>
              <a:rPr lang="ru-RU" dirty="0" smtClean="0"/>
              <a:t>Составление плана работы;</a:t>
            </a:r>
          </a:p>
          <a:p>
            <a:r>
              <a:rPr lang="ru-RU" dirty="0"/>
              <a:t>Подборка методического материала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Организация </a:t>
            </a:r>
            <a:r>
              <a:rPr lang="ru-RU" dirty="0"/>
              <a:t>развивающей среды в группе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28" y="2204864"/>
            <a:ext cx="400575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4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2 этап- Основной</a:t>
            </a:r>
            <a:br>
              <a:rPr lang="ru-RU" b="1" dirty="0" smtClean="0"/>
            </a:br>
            <a:r>
              <a:rPr lang="ru-RU" b="1" dirty="0" smtClean="0"/>
              <a:t>(познавательный)</a:t>
            </a:r>
            <a:endParaRPr lang="ru-RU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31519" y="2074334"/>
            <a:ext cx="3852909" cy="88501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Проживание проекта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Лепка: «Морковка для зайки»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4051042" cy="149868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Цель: Учить детей раскатывать из пластилина колбаски, соединять детали путем придавливания, развивать мелкую моторику.</a:t>
            </a:r>
            <a:endParaRPr lang="ru-RU" dirty="0"/>
          </a:p>
        </p:txBody>
      </p:sp>
      <p:pic>
        <p:nvPicPr>
          <p:cNvPr id="7170" name="Picture 2" descr="F:\проект\IMG-897cdab12c3b651bf5d9a3215421c29f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84" y="2959346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проект\IMG-ac250839d70d8a714ad0e71328e8adf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29" y="3573016"/>
            <a:ext cx="4221493" cy="302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6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проект\IMG-606e7d6512d2004a3cbd7657781be5ed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23376"/>
            <a:ext cx="2973324" cy="396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проект\IMG-315a091c016af7b713e6aa5c99b5e14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53540"/>
            <a:ext cx="2952328" cy="39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4444" y="404664"/>
            <a:ext cx="768096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Познавательная</a:t>
            </a:r>
            <a:r>
              <a:rPr lang="ru-RU" b="1" dirty="0" smtClean="0"/>
              <a:t> </a:t>
            </a:r>
            <a:r>
              <a:rPr lang="ru-RU" dirty="0" smtClean="0"/>
              <a:t>деятельность</a:t>
            </a:r>
            <a:r>
              <a:rPr lang="ru-RU" b="1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74228" y="1283397"/>
            <a:ext cx="3953071" cy="118758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Д.И. «Найди такой же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Цель: Найти одинаковые фрукты, разложить по группам.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37515" y="1283396"/>
            <a:ext cx="4038105" cy="1339979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Д.И. «Собери целое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Цель: Формировать представление об овощах и фруктах. Упражнять складывать целое изображение из нескольких частей.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61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Познавательная</a:t>
            </a:r>
            <a:r>
              <a:rPr lang="ru-RU" b="1" dirty="0"/>
              <a:t> </a:t>
            </a:r>
            <a:r>
              <a:rPr lang="ru-RU" dirty="0"/>
              <a:t>деятельность</a:t>
            </a:r>
            <a:r>
              <a:rPr lang="ru-RU" b="1" dirty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7655" y="1607055"/>
            <a:ext cx="7680960" cy="3931920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Д.И. «Разложи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 корзинам»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Цель: закрепить знания об овощах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 фруктах. Познакомить детей с простейшей классификацией.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5" descr="F:\проект\IMG-6c6e438537122bb8f99da17da5338622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5" y="3573016"/>
            <a:ext cx="3785310" cy="28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проект\IMG-e51ea78453093bdcc086c7ddc372b96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4934"/>
            <a:ext cx="3461551" cy="25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32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Познавательная</a:t>
            </a:r>
            <a:r>
              <a:rPr lang="ru-RU" b="1" dirty="0"/>
              <a:t> </a:t>
            </a:r>
            <a:r>
              <a:rPr lang="ru-RU" dirty="0"/>
              <a:t>деятельность</a:t>
            </a:r>
            <a:r>
              <a:rPr lang="ru-RU" b="1" dirty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362" name="Picture 2" descr="F:\проект\IMG-257fa578f9e63d2483c0dab4e7d11104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090855" cy="306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проект\IMG-23b71a258089b62d9a37e7578a7c30c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14" y="3284984"/>
            <a:ext cx="4090854" cy="306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07591" y="1556792"/>
            <a:ext cx="56246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Д.И.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«Угадай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 описанию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Цель: Закрепить знания детей о фруктах, развивать образное мышление, память, учить устанавливать логические связи, умение слушать и анализировать речь воспитателя.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2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проект\IMG-0900a146a088865a380d7e2f2e2210f2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60913"/>
            <a:ext cx="2915308" cy="38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260648"/>
            <a:ext cx="7680960" cy="1371600"/>
          </a:xfrm>
        </p:spPr>
        <p:txBody>
          <a:bodyPr/>
          <a:lstStyle/>
          <a:p>
            <a:pPr algn="ctr"/>
            <a:r>
              <a:rPr lang="ru-RU" dirty="0"/>
              <a:t>Художественно – эстетическое развитие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20" y="1632248"/>
            <a:ext cx="7680960" cy="393192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Рисование «Раскрась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овощи и фрукты»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Цель: Формировать у детей интерес к знаниям обо овощах и фруктах.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1267" name="Picture 3" descr="F:\проект\IMG-e94457565cfd87aa19b4da902cec214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8288"/>
            <a:ext cx="2976384" cy="39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76" y="3356428"/>
            <a:ext cx="3970641" cy="29779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Физическое развитие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Пальчиковая гимнастика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«Солим капусту»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Цель: Дать представление о пользе овощах и фруктах, полезных для здоровья человека. Развивать мелкую моторику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476" y="3284984"/>
            <a:ext cx="4105263" cy="30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672" y="372397"/>
            <a:ext cx="7680960" cy="13716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Физическое развитие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8" name="Picture 2" descr="F:\проект\IMG-6672815b5330a0d1b261080dd320d064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0371" y="1032123"/>
            <a:ext cx="3564215" cy="26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5324" y="151578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Дыхательная гимнастика «Хотите побывать во фруктовом яблочном саду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?»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Цель: Укрепление здоровья детей.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75" y="2780928"/>
            <a:ext cx="4017612" cy="30116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081" y="3921825"/>
            <a:ext cx="3559053" cy="26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Речевое развитие</a:t>
            </a:r>
          </a:p>
        </p:txBody>
      </p:sp>
      <p:pic>
        <p:nvPicPr>
          <p:cNvPr id="13314" name="Picture 2" descr="F:\проект\IMG-fbc6b1f275be1e347366a50bb63a6faf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765" y="3111075"/>
            <a:ext cx="3740727" cy="28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проект\IMG-851113d40b112685f5156bfd0f5eb56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0278"/>
            <a:ext cx="3551718" cy="26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:\проект\IMG-2823b2ac5c84fb4699cf2a99b1cfaf17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02991"/>
            <a:ext cx="3210778" cy="240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1520" y="1772816"/>
            <a:ext cx="4213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Пальчиковый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театр: «Репка»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Цель: создание условий для активизации творческого мышления детей.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9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3" y="404664"/>
            <a:ext cx="7680960" cy="1371600"/>
          </a:xfrm>
        </p:spPr>
        <p:txBody>
          <a:bodyPr/>
          <a:lstStyle/>
          <a:p>
            <a:pPr algn="ctr"/>
            <a:r>
              <a:rPr lang="ru-RU" dirty="0" smtClean="0"/>
              <a:t>Загадки</a:t>
            </a:r>
            <a:endParaRPr lang="ru-RU" dirty="0"/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11689" r="19333" b="25969"/>
          <a:stretch/>
        </p:blipFill>
        <p:spPr bwMode="auto">
          <a:xfrm>
            <a:off x="132137" y="1484784"/>
            <a:ext cx="4415246" cy="282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383" y="3861048"/>
            <a:ext cx="4377307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Загадки</a:t>
            </a:r>
            <a:endParaRPr lang="ru-RU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10823" r="20958" b="25392"/>
          <a:stretch/>
        </p:blipFill>
        <p:spPr bwMode="auto">
          <a:xfrm>
            <a:off x="3804" y="1998028"/>
            <a:ext cx="4300039" cy="288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947" y="3501008"/>
            <a:ext cx="4218798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41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</a:t>
            </a:r>
            <a:r>
              <a:rPr lang="ru-RU" b="1" dirty="0" smtClean="0"/>
              <a:t>оллективная </a:t>
            </a:r>
            <a:r>
              <a:rPr lang="ru-RU" b="1" dirty="0"/>
              <a:t>работа </a:t>
            </a:r>
            <a:r>
              <a:rPr lang="ru-RU" dirty="0"/>
              <a:t>«Витаминная корзинка».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31519" y="2074334"/>
            <a:ext cx="7680643" cy="92261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Цель: формировать чувство формы, пропорции, композиции, развивать умение создавать целостность изображения из отдельных частей.</a:t>
            </a:r>
            <a:endParaRPr lang="ru-RU" dirty="0"/>
          </a:p>
        </p:txBody>
      </p:sp>
      <p:pic>
        <p:nvPicPr>
          <p:cNvPr id="16387" name="Picture 3" descr="F:\проект\IMG_20190904_1145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080" y="34290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:\проект\IMG_20190904_11381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4290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0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Коллективная работа </a:t>
            </a:r>
            <a:r>
              <a:rPr lang="ru-RU" dirty="0"/>
              <a:t>«Витаминная корзинка».</a:t>
            </a:r>
          </a:p>
        </p:txBody>
      </p:sp>
      <p:pic>
        <p:nvPicPr>
          <p:cNvPr id="17410" name="Picture 2" descr="F:\проект\IMG_20190904_1148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69795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проект\IMG_20190904_1150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69795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0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3 этап - Заключительный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3657600" cy="3931920"/>
          </a:xfrm>
        </p:spPr>
        <p:txBody>
          <a:bodyPr/>
          <a:lstStyle/>
          <a:p>
            <a:r>
              <a:rPr lang="ru-RU" dirty="0" smtClean="0"/>
              <a:t>Оформление результата проекта в виде презентации;</a:t>
            </a:r>
          </a:p>
          <a:p>
            <a:r>
              <a:rPr lang="ru-RU" dirty="0" smtClean="0"/>
              <a:t>Музыкальное развлечение: «В гости к маме зайчихе»</a:t>
            </a:r>
          </a:p>
          <a:p>
            <a:r>
              <a:rPr lang="ru-RU" dirty="0" smtClean="0"/>
              <a:t>Изготовление коллективной работы «Витаминная </a:t>
            </a:r>
            <a:r>
              <a:rPr lang="ru-RU" dirty="0"/>
              <a:t>корзинка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  <p:pic>
        <p:nvPicPr>
          <p:cNvPr id="9218" name="Picture 2" descr="F:\проект\IMG-fe888547a647629a16c7f2bb31eed38f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13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0"/>
            <a:ext cx="6801440" cy="2590800"/>
          </a:xfrm>
        </p:spPr>
        <p:txBody>
          <a:bodyPr/>
          <a:lstStyle/>
          <a:p>
            <a:r>
              <a:rPr lang="ru-RU" sz="4000" b="1" dirty="0">
                <a:latin typeface="+mn-lt"/>
              </a:rPr>
              <a:t>Работа с семьей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43608" y="1340768"/>
            <a:ext cx="3093591" cy="4124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327867"/>
            <a:ext cx="3332002" cy="415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95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180078"/>
            <a:ext cx="4569937" cy="3505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863" y="3016331"/>
            <a:ext cx="3023137" cy="384166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198438"/>
            <a:ext cx="302577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1194" y="188640"/>
            <a:ext cx="2516188" cy="3354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737" y="1988840"/>
            <a:ext cx="3049416" cy="3395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3068959"/>
            <a:ext cx="2952327" cy="37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92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080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689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8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04664"/>
            <a:ext cx="7772400" cy="424847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Цель проекта:</a:t>
            </a:r>
          </a:p>
          <a:p>
            <a:endParaRPr lang="ru-RU" sz="5400" b="1" dirty="0" smtClean="0">
              <a:solidFill>
                <a:schemeClr val="tx1"/>
              </a:solidFill>
            </a:endParaRPr>
          </a:p>
          <a:p>
            <a:endParaRPr lang="ru-RU" sz="5400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Формирование представлений детей об овощах и фруктах и их пользе для здоровья человека.</a:t>
            </a:r>
          </a:p>
          <a:p>
            <a:pPr algn="ctr"/>
            <a:endParaRPr lang="ru-RU" sz="3200" dirty="0" smtClean="0">
              <a:solidFill>
                <a:schemeClr val="tx1"/>
              </a:solidFill>
            </a:endParaRPr>
          </a:p>
          <a:p>
            <a:pPr algn="ctr"/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188640"/>
            <a:ext cx="7680960" cy="1371600"/>
          </a:xfrm>
        </p:spPr>
        <p:txBody>
          <a:bodyPr/>
          <a:lstStyle/>
          <a:p>
            <a:r>
              <a:rPr lang="ru-RU" b="1" dirty="0" smtClean="0"/>
              <a:t>Задачи проекта: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20" y="1268760"/>
            <a:ext cx="7680960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Образовательные</a:t>
            </a:r>
            <a:r>
              <a:rPr lang="ru-RU" sz="1600" dirty="0">
                <a:cs typeface="Arial" panose="020B0604020202020204" pitchFamily="34" charset="0"/>
              </a:rPr>
              <a:t/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- формировать представления детей о правильном и здоровом питании, полезных продуктах;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- формировать познавательный интерес к окружающему миру, родной природе;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- познакомить детей с разнообразием овощей и фруктов, их полезными свойствами;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- познакомить с понятием «витамины», их ролью в жизни человека;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- обогащать и активизировать словарный запас детей;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Воспитательные:</a:t>
            </a:r>
            <a:r>
              <a:rPr lang="ru-RU" sz="1600" dirty="0">
                <a:cs typeface="Arial" panose="020B0604020202020204" pitchFamily="34" charset="0"/>
              </a:rPr>
              <a:t/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- воспитывать у детей любознательность, усидчивость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- воспитывать стремление к здоровому образу жизни;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- воспитывать навыки сотрудничества и взаимодействия, активность и самостоятельность;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Развивающие:</a:t>
            </a:r>
            <a:r>
              <a:rPr lang="ru-RU" sz="1600" dirty="0">
                <a:cs typeface="Arial" panose="020B0604020202020204" pitchFamily="34" charset="0"/>
              </a:rPr>
              <a:t/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- развивать умение детей изображать овощи и фрукты в рисовании, лепке, аппликации, используя различные способы и средства изображения;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- развивать связную речь детей, их психические процессы (мышление, внимание, память, воображение).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- развивать семейное творчество и сотрудничество семьи и детского сада.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4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проект\IMG_20190903_163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9" y="3267464"/>
            <a:ext cx="2485743" cy="326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проект\IMG_20190903_163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90" y="3284984"/>
            <a:ext cx="2434824" cy="324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проект\IMG_20190903_1631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/>
          <a:stretch/>
        </p:blipFill>
        <p:spPr bwMode="auto">
          <a:xfrm>
            <a:off x="6234351" y="3267464"/>
            <a:ext cx="2643758" cy="32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Что мы знаем об овощах и фруктах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Овощи и фрукты вкусные и полезные;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Фрукты растут в садах на деревьях.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7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Что мы знаем об овощах и фруктах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31520" y="2103120"/>
            <a:ext cx="3336424" cy="3931920"/>
          </a:xfrm>
        </p:spPr>
        <p:txBody>
          <a:bodyPr/>
          <a:lstStyle/>
          <a:p>
            <a:r>
              <a:rPr lang="ru-RU" dirty="0"/>
              <a:t>Овощи растут в </a:t>
            </a:r>
            <a:r>
              <a:rPr lang="ru-RU" dirty="0" smtClean="0"/>
              <a:t>огороде, на грядках.</a:t>
            </a:r>
            <a:endParaRPr lang="ru-RU" dirty="0"/>
          </a:p>
        </p:txBody>
      </p:sp>
      <p:pic>
        <p:nvPicPr>
          <p:cNvPr id="4098" name="Picture 2" descr="F:\проект\IMG_20190903_163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7" y="3140968"/>
            <a:ext cx="2715766" cy="362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проект\IMG_20190903_163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76" y="2636912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проект\IMG_20190903_163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288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Что мы хотим узнать об овощах и фруктах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b="1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000" dirty="0" smtClean="0"/>
              <a:t>Для </a:t>
            </a:r>
            <a:r>
              <a:rPr lang="ru-RU" sz="2000" dirty="0"/>
              <a:t>чего нужно кушать овощи и фрукты?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016" y="2014194"/>
            <a:ext cx="3945408" cy="2959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76" y="3068960"/>
            <a:ext cx="4239873" cy="317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проект\IMG-0e5aaa663794f5fb6d4976e98fd047c5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51" y="1700808"/>
            <a:ext cx="3192367" cy="23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Что нужно сделать, чтобы узнать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635896" y="1916832"/>
            <a:ext cx="3657600" cy="3931920"/>
          </a:xfrm>
        </p:spPr>
        <p:txBody>
          <a:bodyPr/>
          <a:lstStyle/>
          <a:p>
            <a:r>
              <a:rPr lang="ru-RU" dirty="0"/>
              <a:t>Спросить у взрослых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Прочитать в книжке;</a:t>
            </a:r>
          </a:p>
          <a:p>
            <a:r>
              <a:rPr lang="ru-RU" dirty="0"/>
              <a:t>Рассматривать иллюстрации.</a:t>
            </a:r>
          </a:p>
          <a:p>
            <a:endParaRPr lang="ru-RU" dirty="0"/>
          </a:p>
        </p:txBody>
      </p:sp>
      <p:pic>
        <p:nvPicPr>
          <p:cNvPr id="1028" name="Picture 4" descr="F:\проект\IMG-6f0cb43d32773746bb04a940208cb17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79" y="2654903"/>
            <a:ext cx="273376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проект\IMG-7a87bf993b0f6133e2966b75f3b902e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21088"/>
            <a:ext cx="3294112" cy="247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0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1183</TotalTime>
  <Words>429</Words>
  <Application>Microsoft Office PowerPoint</Application>
  <PresentationFormat>Экран (4:3)</PresentationFormat>
  <Paragraphs>74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Century Gothic</vt:lpstr>
      <vt:lpstr>Garamond</vt:lpstr>
      <vt:lpstr>Савон</vt:lpstr>
      <vt:lpstr>Презентация PowerPoint</vt:lpstr>
      <vt:lpstr>Презентация PowerPoint</vt:lpstr>
      <vt:lpstr>Презентация PowerPoint</vt:lpstr>
      <vt:lpstr>   </vt:lpstr>
      <vt:lpstr>Задачи проекта: </vt:lpstr>
      <vt:lpstr>Что мы знаем об овощах и фруктах ? </vt:lpstr>
      <vt:lpstr>Что мы знаем об овощах и фруктах ? </vt:lpstr>
      <vt:lpstr>Что мы хотим узнать об овощах и фруктах?</vt:lpstr>
      <vt:lpstr>Что нужно сделать, чтобы узнать?</vt:lpstr>
      <vt:lpstr>Что нужно сделать, чтобы узнать?</vt:lpstr>
      <vt:lpstr>Этапы реализации проекта:</vt:lpstr>
      <vt:lpstr>1этап - подготовительный</vt:lpstr>
      <vt:lpstr>2 этап- Основной (познавательный)</vt:lpstr>
      <vt:lpstr>Познавательная деятельность: </vt:lpstr>
      <vt:lpstr>Познавательная деятельность: </vt:lpstr>
      <vt:lpstr>Познавательная деятельность: </vt:lpstr>
      <vt:lpstr>Художественно – эстетическое развитие</vt:lpstr>
      <vt:lpstr>Физическое развитие</vt:lpstr>
      <vt:lpstr>Физическое развитие </vt:lpstr>
      <vt:lpstr>Речевое развитие</vt:lpstr>
      <vt:lpstr>Загадки</vt:lpstr>
      <vt:lpstr>Загадки</vt:lpstr>
      <vt:lpstr>Коллективная работа «Витаминная корзинка».</vt:lpstr>
      <vt:lpstr>Коллективная работа «Витаминная корзинка».</vt:lpstr>
      <vt:lpstr>3 этап - Заключительный</vt:lpstr>
      <vt:lpstr>Работа с семьей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6 группа</cp:lastModifiedBy>
  <cp:revision>62</cp:revision>
  <dcterms:created xsi:type="dcterms:W3CDTF">2019-09-04T19:12:30Z</dcterms:created>
  <dcterms:modified xsi:type="dcterms:W3CDTF">2019-09-12T05:19:07Z</dcterms:modified>
</cp:coreProperties>
</file>