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3" r:id="rId4"/>
    <p:sldId id="259" r:id="rId5"/>
    <p:sldId id="264" r:id="rId6"/>
    <p:sldId id="261" r:id="rId7"/>
    <p:sldId id="260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62" d="100"/>
          <a:sy n="62" d="100"/>
        </p:scale>
        <p:origin x="-159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4536504" cy="2808312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Кукла Акварелька - хозяйка центра искусства.</a:t>
            </a:r>
            <a:endParaRPr lang="ru-RU" sz="36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3290" r="11111" b="3801"/>
          <a:stretch>
            <a:fillRect/>
          </a:stretch>
        </p:blipFill>
        <p:spPr bwMode="auto">
          <a:xfrm>
            <a:off x="5101944" y="0"/>
            <a:ext cx="40420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9552" y="260648"/>
            <a:ext cx="813690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МДОУ «Детский сад №10»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Добрягина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М.В.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92080" y="1052736"/>
            <a:ext cx="3851920" cy="482453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b="1" i="1" dirty="0" smtClean="0">
                <a:solidFill>
                  <a:srgbClr val="7030A0"/>
                </a:solidFill>
              </a:rPr>
              <a:t>Кукла-Акварелька 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имеет свой специальный гардероб, который используется, как дидактическая задача. Она </a:t>
            </a:r>
            <a:r>
              <a:rPr lang="ru-RU" b="1" dirty="0" smtClean="0">
                <a:solidFill>
                  <a:srgbClr val="7030A0"/>
                </a:solidFill>
              </a:rPr>
              <a:t>знакомит детей с палитрой в специальном костюме живописца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340" t="3394" r="9785" b="8407"/>
          <a:stretch>
            <a:fillRect/>
          </a:stretch>
        </p:blipFill>
        <p:spPr bwMode="auto">
          <a:xfrm>
            <a:off x="0" y="332656"/>
            <a:ext cx="5580111" cy="607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3573016"/>
            <a:ext cx="3960440" cy="252028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Зеленые листочки,</a:t>
            </a:r>
            <a:b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Зеленая трава.</a:t>
            </a:r>
            <a:b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Зелененькое платье</a:t>
            </a:r>
            <a:b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Надену я с утра.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4212" r="18695" b="3546"/>
          <a:stretch>
            <a:fillRect/>
          </a:stretch>
        </p:blipFill>
        <p:spPr bwMode="auto">
          <a:xfrm>
            <a:off x="5724128" y="0"/>
            <a:ext cx="30445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ПК\Desktop\gre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093559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0"/>
            <a:ext cx="4690864" cy="36004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Брусничку и смородину,</a:t>
            </a:r>
            <a:br>
              <a:rPr lang="ru-RU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землянику с клубникой,</a:t>
            </a:r>
            <a:br>
              <a:rPr lang="ru-RU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Раскрасила в красное</a:t>
            </a:r>
            <a:br>
              <a:rPr lang="ru-RU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Волшебница прекрасная.</a:t>
            </a:r>
            <a:endParaRPr lang="ru-RU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384" r="19061"/>
          <a:stretch>
            <a:fillRect/>
          </a:stretch>
        </p:blipFill>
        <p:spPr bwMode="auto">
          <a:xfrm>
            <a:off x="5724128" y="25693"/>
            <a:ext cx="3205468" cy="6832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ПК\Desktop\klubnika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40968"/>
            <a:ext cx="4176463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104456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«Красивый цветок»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1282" t="20590" r="41469" b="34817"/>
          <a:stretch>
            <a:fillRect/>
          </a:stretch>
        </p:blipFill>
        <p:spPr bwMode="auto">
          <a:xfrm rot="5400000">
            <a:off x="4073483" y="2127317"/>
            <a:ext cx="488546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556792"/>
            <a:ext cx="4572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Задачи:</a:t>
            </a:r>
          </a:p>
          <a:p>
            <a:pPr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учить 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детей составлять изображение по частям;</a:t>
            </a:r>
          </a:p>
          <a:p>
            <a:pPr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воспитывать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стремление сделать красивую вещь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Материалы и оборудование: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цветная бумага, магнитная доска.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Игровая ситуация: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акварелька шла на занятие к детям с красивым цветочком. Но вдруг подул сильный ветер и все лепесточки у цветка разлетелись. Помоги Акварельке составить цветок.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составить цветок. </a:t>
            </a:r>
          </a:p>
          <a:p>
            <a:pPr>
              <a:spcBef>
                <a:spcPts val="400"/>
              </a:spcBef>
              <a:buFontTx/>
              <a:buChar char="-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endParaRPr lang="ru-RU" b="1" dirty="0" smtClean="0">
              <a:solidFill>
                <a:srgbClr val="00B050"/>
              </a:solidFill>
              <a:latin typeface="Calibri" charset="0"/>
              <a:ea typeface="Microsoft YaHei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30346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Помоги Акварельке подобрать заплатку к ее платью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0" y="1268760"/>
            <a:ext cx="3538736" cy="4873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Задачи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закреплять знания основных цветов, развивать умения группировать по цвету.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Материалы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оборудование: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вида разноцветной ткани, магнитная доска.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Игровая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ситуация: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платье Акварельки появилась дырочка. Давайте подумаем, какой кусочек ткани подойдет к ее платью.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Задание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Соотнести по цвету.</a:t>
            </a:r>
          </a:p>
          <a:p>
            <a:pPr marL="122238" indent="-106363" hangingPunct="1">
              <a:lnSpc>
                <a:spcPct val="100000"/>
              </a:lnSpc>
              <a:spcBef>
                <a:spcPts val="25"/>
              </a:spcBef>
              <a:buClr>
                <a:srgbClr val="17375E"/>
              </a:buClr>
              <a:buSzPct val="45000"/>
              <a:buFont typeface="Arial" charset="0"/>
              <a:buChar char="•"/>
              <a:tabLst>
                <a:tab pos="122238" algn="l"/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endParaRPr lang="ru-RU" sz="2400" b="1" dirty="0">
              <a:solidFill>
                <a:srgbClr val="17375E"/>
              </a:solidFill>
              <a:latin typeface="Cambria" pitchFamily="18" charset="0"/>
            </a:endParaRPr>
          </a:p>
          <a:p>
            <a:pPr marL="122238" indent="-106363" hangingPunct="1"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  <a:tabLst>
                <a:tab pos="122238" algn="l"/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endParaRPr lang="ru-RU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 l="34992" t="45131" r="17908" b="31244"/>
          <a:stretch>
            <a:fillRect/>
          </a:stretch>
        </p:blipFill>
        <p:spPr bwMode="auto">
          <a:xfrm>
            <a:off x="3347864" y="4797152"/>
            <a:ext cx="5040560" cy="1896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4212" r="18695" b="3546"/>
          <a:stretch>
            <a:fillRect/>
          </a:stretch>
        </p:blipFill>
        <p:spPr bwMode="auto">
          <a:xfrm>
            <a:off x="4860032" y="0"/>
            <a:ext cx="2225556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3856" r="17421"/>
          <a:stretch>
            <a:fillRect/>
          </a:stretch>
        </p:blipFill>
        <p:spPr bwMode="auto">
          <a:xfrm>
            <a:off x="467544" y="-89469"/>
            <a:ext cx="3059832" cy="6947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ПК\Desktop\none-30996313.jpg"/>
          <p:cNvPicPr>
            <a:picLocks noChangeAspect="1" noChangeArrowheads="1"/>
          </p:cNvPicPr>
          <p:nvPr/>
        </p:nvPicPr>
        <p:blipFill>
          <a:blip r:embed="rId3" cstate="print"/>
          <a:srcRect l="37579" t="19219" r="30437" b="49128"/>
          <a:stretch>
            <a:fillRect/>
          </a:stretch>
        </p:blipFill>
        <p:spPr bwMode="auto">
          <a:xfrm>
            <a:off x="971600" y="3573015"/>
            <a:ext cx="576064" cy="480053"/>
          </a:xfrm>
          <a:prstGeom prst="rect">
            <a:avLst/>
          </a:prstGeom>
          <a:noFill/>
        </p:spPr>
      </p:pic>
      <p:pic>
        <p:nvPicPr>
          <p:cNvPr id="3078" name="Picture 6" descr="C:\Users\ПК\Desktop\контейнер-при-красная-краска-гуаши-изо-ированная-на-бе-ой-пре-посы-ке-30053498.jpg"/>
          <p:cNvPicPr>
            <a:picLocks noChangeAspect="1" noChangeArrowheads="1"/>
          </p:cNvPicPr>
          <p:nvPr/>
        </p:nvPicPr>
        <p:blipFill>
          <a:blip r:embed="rId4" cstate="print"/>
          <a:srcRect l="34370" t="18114" r="30950" b="56372"/>
          <a:stretch>
            <a:fillRect/>
          </a:stretch>
        </p:blipFill>
        <p:spPr bwMode="auto">
          <a:xfrm>
            <a:off x="2123728" y="3573016"/>
            <a:ext cx="630070" cy="432048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63888" y="1340768"/>
            <a:ext cx="489654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умение получать оранжевый цвет из красного и желтого.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 и оборудование: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краски красного и желтого цвета, палитра, персонаж Акварелька, платье оранжевого цвета.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Игровая ситуация: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занятие Акварелька принесла в одной руке красную краску в другой руке желтую. Она хлопнула в ладоши и как по волшебству ее платье изменило цвет. Давайте  попробуем  и  узнаем,  что  же получилось у Акварельки.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Смешать два основных цвета красный и желтый, получить новый цвет (оранжевый). После появляется кукла в оранжевом платье.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74499" y="260648"/>
            <a:ext cx="5669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«Оранжевое платье» </a:t>
            </a:r>
            <a:endParaRPr lang="ru-RU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-387424"/>
            <a:ext cx="7467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«Полотенце для куклы»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5188" r="15547" b="2635"/>
          <a:stretch>
            <a:fillRect/>
          </a:stretch>
        </p:blipFill>
        <p:spPr bwMode="auto">
          <a:xfrm>
            <a:off x="5580112" y="75481"/>
            <a:ext cx="3096344" cy="6782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5725" t="19890" r="55871" b="30312"/>
          <a:stretch>
            <a:fillRect/>
          </a:stretch>
        </p:blipFill>
        <p:spPr bwMode="auto">
          <a:xfrm>
            <a:off x="2987824" y="4653136"/>
            <a:ext cx="3024336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 l="6832" t="22438" r="57748" b="31297"/>
          <a:stretch>
            <a:fillRect/>
          </a:stretch>
        </p:blipFill>
        <p:spPr bwMode="auto">
          <a:xfrm>
            <a:off x="0" y="4637003"/>
            <a:ext cx="3024336" cy="2220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764704"/>
            <a:ext cx="4067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закреплять умение чередовать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разных размеров и форм.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 и оборудование: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краски, кисть, альбом, магнитная доска, полоски бумаги разной формы.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Игровая ситуация: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Дождик смысл с полотенца Акварельки почти весь рисунок.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Дорисуй узор красками и подари полотенце кукле.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l="29329" t="-592" r="22634" b="2367"/>
          <a:stretch>
            <a:fillRect/>
          </a:stretch>
        </p:blipFill>
        <p:spPr bwMode="auto">
          <a:xfrm>
            <a:off x="2555776" y="1340768"/>
            <a:ext cx="1440160" cy="392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891480"/>
            <a:ext cx="7467600" cy="266915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Одевать такую красавицу, конструировать ей прически - это так здорово, а потом еще и экспериментировать с цветом, вот как раз и будет работа данного центра развития в развивающем ключе.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25788" r="21844" b="3251"/>
          <a:stretch>
            <a:fillRect/>
          </a:stretch>
        </p:blipFill>
        <p:spPr bwMode="auto">
          <a:xfrm flipH="1">
            <a:off x="0" y="1340768"/>
            <a:ext cx="154931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 l="28544" t="2544" r="21847" b="2367"/>
          <a:stretch>
            <a:fillRect/>
          </a:stretch>
        </p:blipFill>
        <p:spPr bwMode="auto">
          <a:xfrm>
            <a:off x="1331640" y="3361439"/>
            <a:ext cx="1368152" cy="349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 l="28148" t="-592" r="19878" b="5025"/>
          <a:stretch>
            <a:fillRect/>
          </a:stretch>
        </p:blipFill>
        <p:spPr bwMode="auto">
          <a:xfrm flipH="1">
            <a:off x="3491880" y="3327211"/>
            <a:ext cx="1440160" cy="353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 l="34053" t="3725" r="16335" b="4139"/>
          <a:stretch>
            <a:fillRect/>
          </a:stretch>
        </p:blipFill>
        <p:spPr bwMode="auto">
          <a:xfrm>
            <a:off x="4860032" y="1412776"/>
            <a:ext cx="171572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 cstate="print"/>
          <a:srcRect l="30904" t="-592" r="16335" b="4729"/>
          <a:stretch>
            <a:fillRect/>
          </a:stretch>
        </p:blipFill>
        <p:spPr bwMode="auto">
          <a:xfrm flipH="1">
            <a:off x="7419994" y="1268760"/>
            <a:ext cx="172400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 l="28935" t="6087" r="20666" b="7387"/>
          <a:stretch>
            <a:fillRect/>
          </a:stretch>
        </p:blipFill>
        <p:spPr bwMode="auto">
          <a:xfrm>
            <a:off x="6300192" y="3561384"/>
            <a:ext cx="1440160" cy="329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195</TotalTime>
  <Words>338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Кукла Акварелька - хозяйка центра искусства.</vt:lpstr>
      <vt:lpstr>Слайд 2</vt:lpstr>
      <vt:lpstr>Слайд 3</vt:lpstr>
      <vt:lpstr>Слайд 4</vt:lpstr>
      <vt:lpstr>«Красивый цветок»</vt:lpstr>
      <vt:lpstr>Помоги Акварельке подобрать заплатку к ее платью</vt:lpstr>
      <vt:lpstr>Слайд 7</vt:lpstr>
      <vt:lpstr>«Полотенце для куклы»</vt:lpstr>
      <vt:lpstr>Одевать такую красавицу, конструировать ей прически - это так здорово, а потом еще и экспериментировать с цветом, вот как раз и будет работа данного центра развития в развивающем ключе.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Кукла Акварелька - хозяйка центра искусства.</dc:title>
  <dc:creator>ПК</dc:creator>
  <cp:lastModifiedBy>ПК</cp:lastModifiedBy>
  <cp:revision>25</cp:revision>
  <dcterms:created xsi:type="dcterms:W3CDTF">2016-09-21T17:41:53Z</dcterms:created>
  <dcterms:modified xsi:type="dcterms:W3CDTF">2016-11-28T10:56:51Z</dcterms:modified>
</cp:coreProperties>
</file>