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big_thumb.jpg"/>
          <p:cNvPicPr>
            <a:picLocks noChangeAspect="1" noChangeArrowheads="1"/>
          </p:cNvPicPr>
          <p:nvPr/>
        </p:nvPicPr>
        <p:blipFill>
          <a:blip r:embed="rId2" cstate="print"/>
          <a:srcRect b="3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64704" y="5517232"/>
            <a:ext cx="6400800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 </a:t>
            </a:r>
            <a:r>
              <a:rPr lang="ru-RU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Гуменюк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Е.В.</a:t>
            </a:r>
          </a:p>
          <a:p>
            <a:pPr algn="r"/>
            <a:r>
              <a:rPr lang="ru-RU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Добрягина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М.В.</a:t>
            </a:r>
            <a:endParaRPr lang="ru-RU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0648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</a:rPr>
              <a:t>муниципальное дошкольное образовательное учреждение «Детский сад №10»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05064"/>
            <a:ext cx="5338936" cy="33844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    Я </a:t>
            </a:r>
            <a:r>
              <a:rPr lang="ru-RU" b="1" dirty="0" smtClean="0">
                <a:solidFill>
                  <a:srgbClr val="800000"/>
                </a:solidFill>
              </a:rPr>
              <a:t>люблю свой детский сад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В нем полным-полно ребят.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Раз, два, три, четыре, пять…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Жаль, что всех не сосчитать.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Может сто их, может двести.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Хорошо, когда мы вместе!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C:\Users\ПК\Desktop\dettskiy_sad(foto)_w300_h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5688632" cy="390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К\Desktop\vozd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343" y="0"/>
            <a:ext cx="2972657" cy="68554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00000"/>
                </a:solidFill>
                <a:effectLst/>
              </a:rPr>
              <a:t>Уголок рисования</a:t>
            </a:r>
            <a:endParaRPr lang="ru-RU" i="1" dirty="0">
              <a:solidFill>
                <a:srgbClr val="800000"/>
              </a:solidFill>
              <a:effectLst/>
            </a:endParaRPr>
          </a:p>
        </p:txBody>
      </p:sp>
      <p:pic>
        <p:nvPicPr>
          <p:cNvPr id="2050" name="Picture 2" descr="C:\Users\ПК\Desktop\101APPLE\IMG_1038.JPG"/>
          <p:cNvPicPr>
            <a:picLocks noChangeAspect="1" noChangeArrowheads="1"/>
          </p:cNvPicPr>
          <p:nvPr/>
        </p:nvPicPr>
        <p:blipFill>
          <a:blip r:embed="rId2" cstate="print"/>
          <a:srcRect l="12203" r="6808"/>
          <a:stretch>
            <a:fillRect/>
          </a:stretch>
        </p:blipFill>
        <p:spPr bwMode="auto">
          <a:xfrm>
            <a:off x="0" y="1268760"/>
            <a:ext cx="513199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1700808"/>
            <a:ext cx="4211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Возьму я карандаш, тетрадь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И смирно сяду рисовать.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Я нарисую дом и сад,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В саду зелёный виноград.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Нарисую как сумею,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Ни о чем не пожалею.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Пусть посмотрят это люди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И подумают о чуде.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C:\Users\ПК\Desktop\0006-006-KHudozhni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465" y="4626967"/>
            <a:ext cx="2376535" cy="22310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00000"/>
                </a:solidFill>
                <a:effectLst/>
              </a:rPr>
              <a:t>Книжный и театральный уголок</a:t>
            </a:r>
            <a:endParaRPr lang="ru-RU" i="1" dirty="0">
              <a:solidFill>
                <a:srgbClr val="800000"/>
              </a:solidFill>
              <a:effectLst/>
            </a:endParaRPr>
          </a:p>
        </p:txBody>
      </p:sp>
      <p:pic>
        <p:nvPicPr>
          <p:cNvPr id="1026" name="Picture 2" descr="C:\Users\ПК\Desktop\101APPLE\IMG_1027.JPG"/>
          <p:cNvPicPr>
            <a:picLocks noChangeAspect="1" noChangeArrowheads="1"/>
          </p:cNvPicPr>
          <p:nvPr/>
        </p:nvPicPr>
        <p:blipFill>
          <a:blip r:embed="rId2" cstate="print"/>
          <a:srcRect l="6162" t="1434" r="5825" b="-101"/>
          <a:stretch>
            <a:fillRect/>
          </a:stretch>
        </p:blipFill>
        <p:spPr bwMode="auto">
          <a:xfrm>
            <a:off x="179512" y="764704"/>
            <a:ext cx="4032448" cy="602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980728"/>
            <a:ext cx="486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Книжки нам пока читают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Воспитатели для нас.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Ежедневно наступает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Чтенья книг желанный час!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Вниманье! Занавес, звонок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А тут – театральный уголок.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Здесь можно в мышку превратиться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И в Бабку </a:t>
            </a:r>
            <a:r>
              <a:rPr lang="ru-RU" sz="2400" b="1" dirty="0" err="1" smtClean="0">
                <a:solidFill>
                  <a:srgbClr val="800000"/>
                </a:solidFill>
              </a:rPr>
              <a:t>Ежку</a:t>
            </a:r>
            <a:r>
              <a:rPr lang="ru-RU" sz="2400" b="1" dirty="0" smtClean="0">
                <a:solidFill>
                  <a:srgbClr val="800000"/>
                </a:solidFill>
              </a:rPr>
              <a:t> нарядиться.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6146" name="Picture 2" descr="C:\Users\ПК\Desktop\0_8f085_f73038d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75" y="4438650"/>
            <a:ext cx="1533525" cy="2419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00000"/>
                </a:solidFill>
                <a:effectLst/>
              </a:rPr>
              <a:t>Уголок природы</a:t>
            </a:r>
            <a:endParaRPr lang="ru-RU" i="1" dirty="0">
              <a:solidFill>
                <a:srgbClr val="800000"/>
              </a:solidFill>
              <a:effectLst/>
            </a:endParaRPr>
          </a:p>
        </p:txBody>
      </p:sp>
      <p:pic>
        <p:nvPicPr>
          <p:cNvPr id="3075" name="Picture 3" descr="C:\Users\ПК\Desktop\201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920"/>
            <a:ext cx="4139952" cy="3370670"/>
          </a:xfrm>
          <a:prstGeom prst="rect">
            <a:avLst/>
          </a:prstGeom>
          <a:noFill/>
        </p:spPr>
      </p:pic>
      <p:pic>
        <p:nvPicPr>
          <p:cNvPr id="3074" name="Picture 2" descr="C:\Users\ПК\Desktop\101APPLE\IMG_1015.JPG"/>
          <p:cNvPicPr>
            <a:picLocks noChangeAspect="1" noChangeArrowheads="1"/>
          </p:cNvPicPr>
          <p:nvPr/>
        </p:nvPicPr>
        <p:blipFill>
          <a:blip r:embed="rId3" cstate="print"/>
          <a:srcRect r="3439" b="11716"/>
          <a:stretch>
            <a:fillRect/>
          </a:stretch>
        </p:blipFill>
        <p:spPr bwMode="auto">
          <a:xfrm>
            <a:off x="3203848" y="836712"/>
            <a:ext cx="5940152" cy="407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И будет летом и весной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Прекрасная погода!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А в группе нашей и зимой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Для нас живет природа!!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8194" name="Picture 2" descr="C:\Users\ПК\Desktop\vozd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115616" cy="2572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00000"/>
                </a:solidFill>
                <a:effectLst/>
              </a:rPr>
              <a:t>Физкультурный уголок</a:t>
            </a:r>
            <a:endParaRPr lang="ru-RU" i="1" dirty="0">
              <a:solidFill>
                <a:srgbClr val="8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797152"/>
            <a:ext cx="5616624" cy="2708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Здоровый дух в здоровом теле!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Об этом вечно все твердят!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Мы знаем – спорт на самом деле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Полезен очень для ребят!</a:t>
            </a:r>
          </a:p>
          <a:p>
            <a:pPr algn="ctr">
              <a:buNone/>
            </a:pP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4098" name="Picture 2" descr="C:\Users\ПК\Desktop\101APPLE\IMG_0991.JPG"/>
          <p:cNvPicPr>
            <a:picLocks noChangeAspect="1" noChangeArrowheads="1"/>
          </p:cNvPicPr>
          <p:nvPr/>
        </p:nvPicPr>
        <p:blipFill>
          <a:blip r:embed="rId2" cstate="print"/>
          <a:srcRect l="12141" t="5886" b="4347"/>
          <a:stretch>
            <a:fillRect/>
          </a:stretch>
        </p:blipFill>
        <p:spPr bwMode="auto">
          <a:xfrm>
            <a:off x="1907704" y="836712"/>
            <a:ext cx="54502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К\Desktop\vozd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030288" cy="23760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00000"/>
                </a:solidFill>
                <a:effectLst/>
              </a:rPr>
              <a:t>Уголок конструирования</a:t>
            </a:r>
            <a:endParaRPr lang="ru-RU" i="1" dirty="0">
              <a:solidFill>
                <a:srgbClr val="8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985752"/>
            <a:ext cx="7056784" cy="18722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Игру чудесную устроим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И город сообща построим,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Пусть будут в нём дома, дороги и мосты,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А рядом сад растёт для красоты.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5122" name="Picture 2" descr="C:\Users\ПК\Desktop\101APPLE\IMG_0973.JPG"/>
          <p:cNvPicPr>
            <a:picLocks noChangeAspect="1" noChangeArrowheads="1"/>
          </p:cNvPicPr>
          <p:nvPr/>
        </p:nvPicPr>
        <p:blipFill>
          <a:blip r:embed="rId2" cstate="print"/>
          <a:srcRect l="1173" t="8876" r="159" b="1876"/>
          <a:stretch>
            <a:fillRect/>
          </a:stretch>
        </p:blipFill>
        <p:spPr bwMode="auto">
          <a:xfrm>
            <a:off x="1547664" y="836712"/>
            <a:ext cx="6356522" cy="431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ПК\Desktop\79777724_large_Malchik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24340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00000"/>
                </a:solidFill>
                <a:effectLst/>
              </a:rPr>
              <a:t>Уголок настольных игр</a:t>
            </a:r>
            <a:endParaRPr lang="ru-RU" i="1" dirty="0">
              <a:solidFill>
                <a:srgbClr val="800000"/>
              </a:solidFill>
              <a:effectLst/>
            </a:endParaRPr>
          </a:p>
        </p:txBody>
      </p:sp>
      <p:pic>
        <p:nvPicPr>
          <p:cNvPr id="2050" name="Picture 2" descr="C:\Users\ПК\Desktop\101APPLE\IMG_0999.JPG"/>
          <p:cNvPicPr>
            <a:picLocks noChangeAspect="1" noChangeArrowheads="1"/>
          </p:cNvPicPr>
          <p:nvPr/>
        </p:nvPicPr>
        <p:blipFill>
          <a:blip r:embed="rId2" cstate="print"/>
          <a:srcRect l="3516" t="21507" r="58643" b="38248"/>
          <a:stretch>
            <a:fillRect/>
          </a:stretch>
        </p:blipFill>
        <p:spPr bwMode="auto">
          <a:xfrm>
            <a:off x="490204" y="2924944"/>
            <a:ext cx="451384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К\Desktop\101APPLE\IMG_0999.JPG"/>
          <p:cNvPicPr>
            <a:picLocks noChangeAspect="1" noChangeArrowheads="1"/>
          </p:cNvPicPr>
          <p:nvPr/>
        </p:nvPicPr>
        <p:blipFill>
          <a:blip r:embed="rId3" cstate="print"/>
          <a:srcRect l="38384" t="15993" r="26831" b="4041"/>
          <a:stretch>
            <a:fillRect/>
          </a:stretch>
        </p:blipFill>
        <p:spPr bwMode="auto">
          <a:xfrm>
            <a:off x="5148064" y="836712"/>
            <a:ext cx="3384376" cy="583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24744"/>
            <a:ext cx="5111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Есть в группе тихий уголок.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Там тишина. Слышно сопенье…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В нем совершенствует уменье 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В настольную игру игрок!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9218" name="Picture 2" descr="C:\Users\ПК\Desktop\vozd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0233" y="0"/>
            <a:ext cx="1003767" cy="23148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К\Desktop\101APPLE\IMG_0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327" y="2492896"/>
            <a:ext cx="5557673" cy="416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800000"/>
                </a:solidFill>
                <a:effectLst/>
              </a:rPr>
              <a:t>Уголки сюжетно-ролевых игр</a:t>
            </a:r>
            <a:endParaRPr lang="ru-RU" i="1" dirty="0">
              <a:solidFill>
                <a:srgbClr val="800000"/>
              </a:solidFill>
              <a:effectLst/>
            </a:endParaRPr>
          </a:p>
        </p:txBody>
      </p:sp>
      <p:pic>
        <p:nvPicPr>
          <p:cNvPr id="6146" name="Picture 2" descr="C:\Users\ПК\Downloads\С.Р.И. 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40050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</a:rPr>
              <a:t>«Семья»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18448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</a:rPr>
              <a:t>«Салон красоты»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pic>
        <p:nvPicPr>
          <p:cNvPr id="2050" name="Picture 2" descr="C:\Users\ПК\Desktop\parikmaher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700390"/>
            <a:ext cx="2157610" cy="21576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41490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</a:rPr>
              <a:t>«Мы - водители»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G:\С.Р.И\IMG_0844.JPG"/>
          <p:cNvPicPr>
            <a:picLocks noChangeAspect="1" noChangeArrowheads="1"/>
          </p:cNvPicPr>
          <p:nvPr/>
        </p:nvPicPr>
        <p:blipFill>
          <a:blip r:embed="rId2" cstate="print"/>
          <a:srcRect l="3632" t="3632" r="2779" b="2086"/>
          <a:stretch>
            <a:fillRect/>
          </a:stretch>
        </p:blipFill>
        <p:spPr bwMode="auto">
          <a:xfrm>
            <a:off x="0" y="0"/>
            <a:ext cx="5396125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ПК\Desktop\101APPLE\IMG_0996.JPG"/>
          <p:cNvPicPr>
            <a:picLocks noChangeAspect="1" noChangeArrowheads="1"/>
          </p:cNvPicPr>
          <p:nvPr/>
        </p:nvPicPr>
        <p:blipFill>
          <a:blip r:embed="rId3" cstate="print"/>
          <a:srcRect l="13290" t="29824" r="15221" b="7177"/>
          <a:stretch>
            <a:fillRect/>
          </a:stretch>
        </p:blipFill>
        <p:spPr bwMode="auto">
          <a:xfrm>
            <a:off x="5220072" y="2060848"/>
            <a:ext cx="3923928" cy="461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28184" y="126876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</a:rPr>
              <a:t>«Моряки»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Users\ПК\Desktop\p08-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869160"/>
            <a:ext cx="1794442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95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Уголок рисования</vt:lpstr>
      <vt:lpstr>Книжный и театральный уголок</vt:lpstr>
      <vt:lpstr>Уголок природы</vt:lpstr>
      <vt:lpstr>Физкультурный уголок</vt:lpstr>
      <vt:lpstr>Уголок конструирования</vt:lpstr>
      <vt:lpstr>Уголок настольных игр</vt:lpstr>
      <vt:lpstr>Уголки сюжетно-ролевых игр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28</cp:revision>
  <dcterms:created xsi:type="dcterms:W3CDTF">2016-11-28T15:58:44Z</dcterms:created>
  <dcterms:modified xsi:type="dcterms:W3CDTF">2016-11-28T20:35:17Z</dcterms:modified>
</cp:coreProperties>
</file>