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62" r:id="rId3"/>
    <p:sldId id="257" r:id="rId4"/>
    <p:sldId id="269" r:id="rId5"/>
    <p:sldId id="270" r:id="rId6"/>
    <p:sldId id="277" r:id="rId7"/>
    <p:sldId id="276" r:id="rId8"/>
    <p:sldId id="258" r:id="rId9"/>
    <p:sldId id="278" r:id="rId10"/>
    <p:sldId id="272" r:id="rId11"/>
    <p:sldId id="267" r:id="rId12"/>
    <p:sldId id="282" r:id="rId13"/>
    <p:sldId id="261" r:id="rId14"/>
    <p:sldId id="264" r:id="rId15"/>
    <p:sldId id="273" r:id="rId16"/>
    <p:sldId id="275" r:id="rId17"/>
    <p:sldId id="263" r:id="rId18"/>
    <p:sldId id="279" r:id="rId19"/>
    <p:sldId id="260" r:id="rId20"/>
    <p:sldId id="280" r:id="rId21"/>
    <p:sldId id="274" r:id="rId22"/>
    <p:sldId id="266" r:id="rId23"/>
    <p:sldId id="281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06C72-50F1-4230-9C28-7CE075DFCD6E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46348-5DDE-4D44-94B1-2D5C6E8ED0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851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6348-5DDE-4D44-94B1-2D5C6E8ED05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700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1872" y="1340768"/>
            <a:ext cx="3741040" cy="3312368"/>
          </a:xfrm>
        </p:spPr>
        <p:txBody>
          <a:bodyPr>
            <a:normAutofit/>
          </a:bodyPr>
          <a:lstStyle/>
          <a:p>
            <a:r>
              <a:rPr lang="ru-RU" dirty="0" smtClean="0"/>
              <a:t>Озорной проказник </a:t>
            </a:r>
            <a:r>
              <a:rPr lang="ru-RU" dirty="0"/>
              <a:t>Д</a:t>
            </a:r>
            <a:r>
              <a:rPr lang="ru-RU" dirty="0" smtClean="0"/>
              <a:t>ождик</a:t>
            </a:r>
            <a:br>
              <a:rPr lang="ru-RU" dirty="0" smtClean="0"/>
            </a:br>
            <a:endParaRPr lang="ru-RU" sz="2200" b="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517232"/>
            <a:ext cx="8143056" cy="11521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Презентацию подготовили воспитатели 5 группы</a:t>
            </a:r>
            <a:br>
              <a:rPr lang="ru-RU" dirty="0" smtClean="0"/>
            </a:br>
            <a:r>
              <a:rPr lang="ru-RU" dirty="0" err="1" smtClean="0"/>
              <a:t>Шайдуллина</a:t>
            </a:r>
            <a:r>
              <a:rPr lang="ru-RU" dirty="0" smtClean="0"/>
              <a:t> З. С.</a:t>
            </a:r>
            <a:br>
              <a:rPr lang="ru-RU" dirty="0" smtClean="0"/>
            </a:br>
            <a:r>
              <a:rPr lang="ru-RU" dirty="0" err="1" smtClean="0"/>
              <a:t>Северцова</a:t>
            </a:r>
            <a:r>
              <a:rPr lang="ru-RU" dirty="0" smtClean="0"/>
              <a:t> А. Н.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340768"/>
            <a:ext cx="4248472" cy="371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8819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764704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Оказалось, что дождик, он такой знакомый и такой разный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278" y="1988840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xmlns="" val="1991315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04088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Мини проект Ростислава</a:t>
            </a:r>
            <a:br>
              <a:rPr lang="ru-RU" dirty="0" smtClean="0"/>
            </a:br>
            <a:r>
              <a:rPr lang="ru-RU" dirty="0" smtClean="0"/>
              <a:t>«Облака – белогривые лошадки!»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2132856"/>
            <a:ext cx="3478717" cy="19594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2075696"/>
            <a:ext cx="3631498" cy="20445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847" y="4348809"/>
            <a:ext cx="4067944" cy="22882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348809"/>
            <a:ext cx="4054781" cy="228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6330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435280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«Облака – белогривые лошадки!»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465" y="1844824"/>
            <a:ext cx="8288335" cy="4662189"/>
          </a:xfrm>
        </p:spPr>
      </p:pic>
    </p:spTree>
    <p:extLst>
      <p:ext uri="{BB962C8B-B14F-4D97-AF65-F5344CB8AC3E}">
        <p14:creationId xmlns:p14="http://schemas.microsoft.com/office/powerpoint/2010/main" xmlns="" val="1718174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Семен с мамой показали нам мультфильм «Земляничный дождь» и мы нарисовали свои необыкновенные дождики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060848"/>
            <a:ext cx="3478781" cy="4389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6413" y="2767168"/>
            <a:ext cx="5292080" cy="297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085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548680"/>
            <a:ext cx="8301608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Узнали, что такое круговорот воды в природе, об этом нам рассказала Алина, в своем докладе «Путешествие капельки»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700808"/>
            <a:ext cx="5112568" cy="4988305"/>
          </a:xfrm>
        </p:spPr>
      </p:pic>
    </p:spTree>
    <p:extLst>
      <p:ext uri="{BB962C8B-B14F-4D97-AF65-F5344CB8AC3E}">
        <p14:creationId xmlns:p14="http://schemas.microsoft.com/office/powerpoint/2010/main" xmlns="" val="2098159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46" y="1234420"/>
            <a:ext cx="8229600" cy="8021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Много узнали о погоде, что такое метеостанция, какие приборы там находятся, как синоптики прогнозируют погоду. Благодаря Алле с ее мамой в нашей группе появилась метеостанция.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320" y="2202433"/>
            <a:ext cx="3712412" cy="20882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6302" y="2374381"/>
            <a:ext cx="3823186" cy="2150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440" y="4622347"/>
            <a:ext cx="3614172" cy="20329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3614" y="4531390"/>
            <a:ext cx="3775874" cy="21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413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Дарина</a:t>
            </a:r>
            <a:r>
              <a:rPr lang="ru-RU" sz="2800" dirty="0" smtClean="0"/>
              <a:t> приготовила презентацию и рассказала о том, какие явления природы сопровождают дождь.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xmlns="" val="2939087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58" y="834904"/>
            <a:ext cx="8771195" cy="770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Много интересных опытов, показала нам Даша, из которых мы узнали, что дождь нужен всему живому, увидели что такое испарение и как дождик может пойти в домашних условиях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358" y="4653136"/>
            <a:ext cx="3557796" cy="20012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358" y="1769297"/>
            <a:ext cx="3557796" cy="20012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60032" y="1733837"/>
            <a:ext cx="3682764" cy="20721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93731" y="4653136"/>
            <a:ext cx="3662125" cy="20605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32649" y="3220030"/>
            <a:ext cx="3656684" cy="20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859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44824"/>
            <a:ext cx="3178696" cy="43090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Побывали в картинной галереи, где Варя нас познакомила с картинами великих художников, которые в своих работах изображали дождь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836712"/>
            <a:ext cx="3096344" cy="5504613"/>
          </a:xfrm>
        </p:spPr>
      </p:pic>
    </p:spTree>
    <p:extLst>
      <p:ext uri="{BB962C8B-B14F-4D97-AF65-F5344CB8AC3E}">
        <p14:creationId xmlns:p14="http://schemas.microsoft.com/office/powerpoint/2010/main" xmlns="" val="4171446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548680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Вместе с Арсением узнали, что дождик может быть другом, а может быть и врагом, а самое главное мы узнали, что такое кислотный дождь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xmlns="" val="408599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3466728" cy="45898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формирование  познавательных, творческих и речевых умений дошкольников в процессе ознакомления с  таким явлением природы, как дождь, круговорот воды в </a:t>
            </a:r>
            <a:r>
              <a:rPr lang="ru-RU" dirty="0" smtClean="0"/>
              <a:t>природе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5239" y="2132856"/>
            <a:ext cx="477249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4091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А еще мы много читали, отгадывали загадки, играли в дидактические и подвижные игры, лепили, танцевали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8958" y="1844824"/>
            <a:ext cx="3846281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0482" y="1844824"/>
            <a:ext cx="4092430" cy="2301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22" y="4223195"/>
            <a:ext cx="4139952" cy="23287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362840"/>
            <a:ext cx="3815917" cy="21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240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034" y="1093748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Итоговое мероприятие. Все, вместе с Филиппом и его мамой, поучаствовали в </a:t>
            </a:r>
            <a:r>
              <a:rPr lang="ru-RU" sz="2800" dirty="0" err="1" smtClean="0"/>
              <a:t>квесте</a:t>
            </a:r>
            <a:r>
              <a:rPr lang="ru-RU" sz="2800" dirty="0" smtClean="0"/>
              <a:t> «Дождик- помощник», где дети использовали все полученные знания о дождике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042455" y="2539083"/>
            <a:ext cx="3002533" cy="16886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6703" y="1771846"/>
            <a:ext cx="3200843" cy="1800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9845" y="4594335"/>
            <a:ext cx="3301693" cy="18577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9889" y="2178642"/>
            <a:ext cx="2845686" cy="16006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857" y="4349956"/>
            <a:ext cx="2771032" cy="15587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7955" y="5038586"/>
            <a:ext cx="3093605" cy="174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6289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48" y="476672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/>
              <a:t>Квест</a:t>
            </a:r>
            <a:r>
              <a:rPr lang="ru-RU" sz="2800" dirty="0" smtClean="0"/>
              <a:t>-игра «Дождик - помощник»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7" y="1340768"/>
            <a:ext cx="9217023" cy="5184576"/>
          </a:xfrm>
        </p:spPr>
      </p:pic>
    </p:spTree>
    <p:extLst>
      <p:ext uri="{BB962C8B-B14F-4D97-AF65-F5344CB8AC3E}">
        <p14:creationId xmlns:p14="http://schemas.microsoft.com/office/powerpoint/2010/main" xmlns="" val="1819924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ru-RU" dirty="0" smtClean="0"/>
              <a:t>Наша план- схема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xmlns="" val="3156523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Мы нашли ответы на все вопросы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224" y="2204864"/>
            <a:ext cx="5746640" cy="42302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64088" y="2348880"/>
            <a:ext cx="460851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051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8248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Виды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148759" y="2642664"/>
            <a:ext cx="2952328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«Озорной проказник дождь»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1462320"/>
            <a:ext cx="2734235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Социально –коммуникативное развитие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57966" y="1416084"/>
            <a:ext cx="252028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Познавательное развитие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416" y="4244926"/>
            <a:ext cx="259228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Физическое развитие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0599" y="4236520"/>
            <a:ext cx="259228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Художественно – эстетическое развитие</a:t>
            </a:r>
            <a:endParaRPr lang="ru-RU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958405" y="2850333"/>
            <a:ext cx="679104" cy="423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101087" y="3746958"/>
            <a:ext cx="1255656" cy="41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512286" y="2786043"/>
            <a:ext cx="695466" cy="491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956353" y="3751400"/>
            <a:ext cx="1192406" cy="414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3472795" y="5378931"/>
            <a:ext cx="2304256" cy="1329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Речевое развитие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4624923" y="4658888"/>
            <a:ext cx="0" cy="707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698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Что мы знаем о дождике?</a:t>
            </a:r>
            <a:br>
              <a:rPr lang="ru-RU" sz="5400" b="1" dirty="0" smtClean="0"/>
            </a:br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743295"/>
            <a:ext cx="4466270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77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1008112"/>
          </a:xfrm>
        </p:spPr>
        <p:txBody>
          <a:bodyPr>
            <a:normAutofit fontScale="90000"/>
          </a:bodyPr>
          <a:lstStyle/>
          <a:p>
            <a:r>
              <a:rPr lang="ru-RU" sz="5400" b="1" dirty="0"/>
              <a:t>У нас возникло много вопросов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389120"/>
          </a:xfrm>
        </p:spPr>
        <p:txBody>
          <a:bodyPr>
            <a:normAutofit fontScale="55000" lnSpcReduction="20000"/>
          </a:bodyPr>
          <a:lstStyle/>
          <a:p>
            <a:r>
              <a:rPr lang="ru-RU" sz="4800" dirty="0" smtClean="0"/>
              <a:t>Какие </a:t>
            </a:r>
            <a:r>
              <a:rPr lang="ru-RU" sz="4800" dirty="0"/>
              <a:t>бывают </a:t>
            </a:r>
            <a:r>
              <a:rPr lang="ru-RU" sz="4800" dirty="0" smtClean="0"/>
              <a:t>дожди?</a:t>
            </a:r>
          </a:p>
          <a:p>
            <a:r>
              <a:rPr lang="ru-RU" sz="4800" dirty="0" smtClean="0"/>
              <a:t>От </a:t>
            </a:r>
            <a:r>
              <a:rPr lang="ru-RU" sz="4800" dirty="0"/>
              <a:t>дождя польза или вред? </a:t>
            </a:r>
            <a:endParaRPr lang="ru-RU" sz="4800" dirty="0" smtClean="0"/>
          </a:p>
          <a:p>
            <a:r>
              <a:rPr lang="ru-RU" sz="4800" dirty="0" smtClean="0"/>
              <a:t>Почему </a:t>
            </a:r>
            <a:r>
              <a:rPr lang="ru-RU" sz="4800" dirty="0"/>
              <a:t>идет дождь? </a:t>
            </a:r>
            <a:endParaRPr lang="ru-RU" sz="4800" dirty="0" smtClean="0"/>
          </a:p>
          <a:p>
            <a:r>
              <a:rPr lang="ru-RU" sz="4800" dirty="0" smtClean="0"/>
              <a:t>Какова </a:t>
            </a:r>
            <a:r>
              <a:rPr lang="ru-RU" sz="4800" dirty="0"/>
              <a:t>роль дождя  в жизни людей?  </a:t>
            </a:r>
            <a:endParaRPr lang="ru-RU" sz="4800" dirty="0" smtClean="0"/>
          </a:p>
          <a:p>
            <a:r>
              <a:rPr lang="ru-RU" sz="4800" dirty="0" smtClean="0"/>
              <a:t>Может </a:t>
            </a:r>
            <a:r>
              <a:rPr lang="ru-RU" sz="4800" dirty="0"/>
              <a:t>ли дождь быть врагом для человека и природы? </a:t>
            </a:r>
            <a:endParaRPr lang="ru-RU" sz="4800" dirty="0" smtClean="0"/>
          </a:p>
          <a:p>
            <a:r>
              <a:rPr lang="ru-RU" sz="4800" dirty="0" smtClean="0"/>
              <a:t>Что </a:t>
            </a:r>
            <a:r>
              <a:rPr lang="ru-RU" sz="4800" dirty="0"/>
              <a:t>такое кислотный дождь? </a:t>
            </a:r>
            <a:endParaRPr lang="ru-RU" sz="4800" dirty="0" smtClean="0"/>
          </a:p>
          <a:p>
            <a:r>
              <a:rPr lang="ru-RU" sz="4800" dirty="0" smtClean="0"/>
              <a:t>От </a:t>
            </a:r>
            <a:r>
              <a:rPr lang="ru-RU" sz="4800" dirty="0"/>
              <a:t>куда идет дождь, почему он мокрый? </a:t>
            </a:r>
            <a:endParaRPr lang="ru-RU" sz="4800" dirty="0" smtClean="0"/>
          </a:p>
          <a:p>
            <a:r>
              <a:rPr lang="ru-RU" sz="4800" dirty="0" smtClean="0"/>
              <a:t>Бывает </a:t>
            </a:r>
            <a:r>
              <a:rPr lang="ru-RU" sz="4800" dirty="0"/>
              <a:t>ли дождь из конфет? </a:t>
            </a:r>
            <a:endParaRPr lang="ru-RU" sz="4800" dirty="0" smtClean="0"/>
          </a:p>
          <a:p>
            <a:r>
              <a:rPr lang="ru-RU" sz="4800" dirty="0" smtClean="0"/>
              <a:t>Что такое метеостанция и как она работает?</a:t>
            </a:r>
          </a:p>
          <a:p>
            <a:r>
              <a:rPr lang="ru-RU" sz="4800" dirty="0" smtClean="0"/>
              <a:t>А </a:t>
            </a:r>
            <a:r>
              <a:rPr lang="ru-RU" sz="4800" dirty="0"/>
              <a:t>что будет, если не будет дождя</a:t>
            </a:r>
            <a:r>
              <a:rPr lang="ru-RU" sz="4800" dirty="0" smtClean="0"/>
              <a:t>?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3413" y="1484784"/>
            <a:ext cx="2082998" cy="208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735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Нам очень захотелось найти ответы на эти вопросы. Что для этого нужно сделать</a:t>
            </a:r>
            <a:r>
              <a:rPr lang="ru-RU" sz="3200" b="1" dirty="0" smtClean="0"/>
              <a:t>?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920" y="1988840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473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Мы составили план и ребята сами выбрали себе  задания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xmlns="" val="89081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И</a:t>
            </a:r>
            <a:r>
              <a:rPr lang="ru-RU" dirty="0" smtClean="0"/>
              <a:t> у нас закипела работа…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442054"/>
            <a:ext cx="4402832" cy="2476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39952" y="3573016"/>
            <a:ext cx="4785050" cy="269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19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Мы стали наблюдать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002" y="1564445"/>
            <a:ext cx="4419141" cy="24857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2302" y="1772816"/>
            <a:ext cx="4171698" cy="2346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9290" y="4437742"/>
            <a:ext cx="4067944" cy="2288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002" y="4240194"/>
            <a:ext cx="4419141" cy="248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197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1643</TotalTime>
  <Words>410</Words>
  <Application>Microsoft Office PowerPoint</Application>
  <PresentationFormat>Экран (4:3)</PresentationFormat>
  <Paragraphs>43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Озорной проказник Дождик </vt:lpstr>
      <vt:lpstr>Цель проекта:</vt:lpstr>
      <vt:lpstr>Виды деятельности</vt:lpstr>
      <vt:lpstr>Слайд 4</vt:lpstr>
      <vt:lpstr>У нас возникло много вопросов</vt:lpstr>
      <vt:lpstr>Нам очень захотелось найти ответы на эти вопросы. Что для этого нужно сделать?</vt:lpstr>
      <vt:lpstr>Мы составили план и ребята сами выбрали себе  задания</vt:lpstr>
      <vt:lpstr> И у нас закипела работа…</vt:lpstr>
      <vt:lpstr>Мы стали наблюдать</vt:lpstr>
      <vt:lpstr>Оказалось, что дождик, он такой знакомый и такой разный</vt:lpstr>
      <vt:lpstr>Мини проект Ростислава «Облака – белогривые лошадки!»</vt:lpstr>
      <vt:lpstr>«Облака – белогривые лошадки!»</vt:lpstr>
      <vt:lpstr>Семен с мамой показали нам мультфильм «Земляничный дождь» и мы нарисовали свои необыкновенные дождики</vt:lpstr>
      <vt:lpstr>Узнали, что такое круговорот воды в природе, об этом нам рассказала Алина, в своем докладе «Путешествие капельки»</vt:lpstr>
      <vt:lpstr>Много узнали о погоде, что такое метеостанция, какие приборы там находятся, как синоптики прогнозируют погоду. Благодаря Алле с ее мамой в нашей группе появилась метеостанция.</vt:lpstr>
      <vt:lpstr>Дарина приготовила презентацию и рассказала о том, какие явления природы сопровождают дождь.</vt:lpstr>
      <vt:lpstr>Много интересных опытов, показала нам Даша, из которых мы узнали, что дождь нужен всему живому, увидели что такое испарение и как дождик может пойти в домашних условиях</vt:lpstr>
      <vt:lpstr>Побывали в картинной галереи, где Варя нас познакомила с картинами великих художников, которые в своих работах изображали дождь</vt:lpstr>
      <vt:lpstr>Вместе с Арсением узнали, что дождик может быть другом, а может быть и врагом, а самое главное мы узнали, что такое кислотный дождь</vt:lpstr>
      <vt:lpstr>А еще мы много читали, отгадывали загадки, играли в дидактические и подвижные игры, лепили, танцевали</vt:lpstr>
      <vt:lpstr>Итоговое мероприятие. Все, вместе с Филиппом и его мамой, поучаствовали в квесте «Дождик- помощник», где дети использовали все полученные знания о дождике</vt:lpstr>
      <vt:lpstr>Квест-игра «Дождик - помощник»</vt:lpstr>
      <vt:lpstr>Наша план- схема</vt:lpstr>
      <vt:lpstr>Мы нашли ответы на все 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Озорной проказник дождь</dc:title>
  <dc:creator>Александра</dc:creator>
  <cp:lastModifiedBy>Пользователь</cp:lastModifiedBy>
  <cp:revision>27</cp:revision>
  <dcterms:created xsi:type="dcterms:W3CDTF">2019-09-10T07:36:05Z</dcterms:created>
  <dcterms:modified xsi:type="dcterms:W3CDTF">2019-09-20T10:40:21Z</dcterms:modified>
</cp:coreProperties>
</file>