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92" r:id="rId4"/>
    <p:sldId id="277" r:id="rId5"/>
    <p:sldId id="258" r:id="rId6"/>
    <p:sldId id="264" r:id="rId7"/>
    <p:sldId id="265" r:id="rId8"/>
    <p:sldId id="293" r:id="rId9"/>
    <p:sldId id="268" r:id="rId10"/>
    <p:sldId id="276" r:id="rId11"/>
    <p:sldId id="294" r:id="rId12"/>
    <p:sldId id="278" r:id="rId13"/>
    <p:sldId id="257" r:id="rId14"/>
    <p:sldId id="279" r:id="rId15"/>
    <p:sldId id="272" r:id="rId16"/>
    <p:sldId id="281" r:id="rId17"/>
    <p:sldId id="261" r:id="rId18"/>
    <p:sldId id="267" r:id="rId19"/>
    <p:sldId id="282" r:id="rId20"/>
    <p:sldId id="260" r:id="rId21"/>
    <p:sldId id="259" r:id="rId22"/>
    <p:sldId id="262" r:id="rId23"/>
    <p:sldId id="273" r:id="rId24"/>
    <p:sldId id="287" r:id="rId25"/>
    <p:sldId id="270" r:id="rId26"/>
    <p:sldId id="288" r:id="rId27"/>
    <p:sldId id="289" r:id="rId28"/>
    <p:sldId id="283" r:id="rId29"/>
    <p:sldId id="274" r:id="rId30"/>
    <p:sldId id="290" r:id="rId31"/>
    <p:sldId id="284" r:id="rId32"/>
    <p:sldId id="275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3" autoAdjust="0"/>
    <p:restoredTop sz="94660"/>
  </p:normalViewPr>
  <p:slideViewPr>
    <p:cSldViewPr>
      <p:cViewPr varScale="1">
        <p:scale>
          <a:sx n="104" d="100"/>
          <a:sy n="104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7C9051-6855-4FCE-BC1C-56BF868E9E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A2DAF61-A2B8-4675-8741-BFDB99C7A5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2214577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Островок здоровья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331698"/>
            <a:ext cx="8429684" cy="28833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Составители: Александрова Е.А.</a:t>
            </a:r>
          </a:p>
          <a:p>
            <a:r>
              <a:rPr lang="ru-RU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Бычкова О.Б.</a:t>
            </a:r>
          </a:p>
          <a:p>
            <a:r>
              <a:rPr lang="ru-RU" sz="48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Дети и родители гр. № 5</a:t>
            </a:r>
            <a:endParaRPr lang="ru-RU" sz="48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2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901816">
            <a:off x="319239" y="1669353"/>
            <a:ext cx="4884224" cy="36631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«Парусники»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IMG_02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0328889">
            <a:off x="3840943" y="2036616"/>
            <a:ext cx="5045247" cy="378393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Воздушный футбол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37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829050"/>
            <a:ext cx="4038600" cy="3028950"/>
          </a:xfrm>
        </p:spPr>
      </p:pic>
      <p:pic>
        <p:nvPicPr>
          <p:cNvPr id="6" name="Содержимое 5" descr="IMG_038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829050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Тренажеры для развития опорно-двигательного аппарата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marL="514350" indent="-514350">
              <a:buAutoNum type="arabicPeriod"/>
            </a:pPr>
            <a:r>
              <a:rPr lang="ru-RU" sz="11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Предназначены для </a:t>
            </a:r>
            <a:r>
              <a:rPr lang="ru-RU" sz="11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босохождения</a:t>
            </a:r>
            <a:r>
              <a:rPr lang="ru-RU" sz="11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исправления и предотвращения плоскостопия, закаливания. Применяется для физических упражнений, в ходе </a:t>
            </a:r>
            <a:r>
              <a:rPr lang="ru-RU" sz="11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просыпательной</a:t>
            </a:r>
            <a:r>
              <a:rPr lang="ru-RU" sz="11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гимнастики.</a:t>
            </a:r>
          </a:p>
          <a:p>
            <a:pPr marL="514350" indent="-514350">
              <a:buAutoNum type="arabicPeriod"/>
            </a:pPr>
            <a:r>
              <a:rPr lang="ru-RU" sz="11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Предназначены для формирования и закрепления правильной осанки.</a:t>
            </a:r>
          </a:p>
          <a:p>
            <a:endParaRPr lang="ru-RU" sz="112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  <a:p>
            <a:r>
              <a:rPr lang="ru-RU" sz="11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 </a:t>
            </a:r>
            <a:endParaRPr lang="ru-RU" sz="112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571636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Массажная дорожка «</a:t>
            </a:r>
            <a:r>
              <a:rPr lang="ru-RU" dirty="0">
                <a:solidFill>
                  <a:srgbClr val="FFFF00"/>
                </a:solidFill>
              </a:rPr>
              <a:t>П</a:t>
            </a:r>
            <a:r>
              <a:rPr lang="ru-RU" dirty="0" smtClean="0">
                <a:solidFill>
                  <a:srgbClr val="FFFF00"/>
                </a:solidFill>
              </a:rPr>
              <a:t>есочный бережок»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IMG_02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496"/>
            <a:ext cx="4654889" cy="3786214"/>
          </a:xfrm>
        </p:spPr>
      </p:pic>
      <p:pic>
        <p:nvPicPr>
          <p:cNvPr id="8" name="Содержимое 7" descr="IMG_02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857364"/>
            <a:ext cx="4393163" cy="32948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928694"/>
            <a:ext cx="5429255" cy="407194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0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857496"/>
            <a:ext cx="4357686" cy="3268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357685" cy="3268264"/>
          </a:xfrm>
          <a:prstGeom prst="rect">
            <a:avLst/>
          </a:prstGeom>
        </p:spPr>
      </p:pic>
      <p:pic>
        <p:nvPicPr>
          <p:cNvPr id="4" name="Рисунок 3" descr="IMG_0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88" y="2285992"/>
            <a:ext cx="6096011" cy="4572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74638"/>
            <a:ext cx="5186370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«Бабочки»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Тренажеры для пальчиковой гимнастики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Способствуют развитию мелкой моторики.</a:t>
            </a:r>
          </a:p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Используются в игровых и соревновательных ситуациях.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4714908" cy="7000900"/>
          </a:xfrm>
          <a:prstGeom prst="rect">
            <a:avLst/>
          </a:prstGeom>
        </p:spPr>
      </p:pic>
      <p:pic>
        <p:nvPicPr>
          <p:cNvPr id="5" name="Рисунок 4" descr="IMG_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42852"/>
            <a:ext cx="492919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«Веселые человечки»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00768"/>
            <a:ext cx="331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Для развития мелкой моторики 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и гимнастики пальцев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7"/>
            <a:ext cx="4339840" cy="5786453"/>
          </a:xfrm>
          <a:prstGeom prst="rect">
            <a:avLst/>
          </a:prstGeom>
        </p:spPr>
      </p:pic>
      <p:pic>
        <p:nvPicPr>
          <p:cNvPr id="5" name="Рисунок 4" descr="IMG_0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err="1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Моталочки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Тренажеры для развития двигательной активности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Предназначено для попадания в цель.</a:t>
            </a:r>
          </a:p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Развивает глазомер, внимание, быстроту реакции,</a:t>
            </a:r>
          </a:p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ловкость рук.</a:t>
            </a:r>
          </a:p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Используются в игровых и соревновательных ситуациях.</a:t>
            </a:r>
          </a:p>
          <a:p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1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285784" y="-214338"/>
            <a:ext cx="9429784" cy="723744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00042"/>
            <a:ext cx="4786314" cy="6357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5400" dirty="0" err="1" smtClean="0">
                <a:solidFill>
                  <a:srgbClr val="FF0000"/>
                </a:solidFill>
              </a:rPr>
              <a:t>Кольцебросы</a:t>
            </a:r>
            <a:r>
              <a:rPr lang="ru-RU" sz="5400" dirty="0" smtClean="0">
                <a:solidFill>
                  <a:srgbClr val="FF0000"/>
                </a:solidFill>
              </a:rPr>
              <a:t> «Уточки»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619237"/>
            <a:ext cx="3929072" cy="52387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6043941" cy="4429132"/>
          </a:xfrm>
          <a:prstGeom prst="rect">
            <a:avLst/>
          </a:prstGeom>
        </p:spPr>
      </p:pic>
      <p:pic>
        <p:nvPicPr>
          <p:cNvPr id="8" name="Рисунок 7" descr="IMG_0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62" y="952483"/>
            <a:ext cx="4429138" cy="590551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560" cy="5825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Бильбоке «Пчелка в цветочке»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857496"/>
            <a:ext cx="2928940" cy="3905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0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4571999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6182" y="571480"/>
            <a:ext cx="5000660" cy="92333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5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Варежки «</a:t>
            </a:r>
            <a:r>
              <a:rPr lang="ru-RU" sz="5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Ловишки</a:t>
            </a:r>
            <a:r>
              <a:rPr lang="ru-RU" sz="5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»</a:t>
            </a:r>
            <a:endParaRPr lang="ru-RU" sz="5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 descr="IMG_02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22" y="2857496"/>
            <a:ext cx="3000378" cy="4000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88.JPG"/>
          <p:cNvPicPr>
            <a:picLocks noChangeAspect="1"/>
          </p:cNvPicPr>
          <p:nvPr/>
        </p:nvPicPr>
        <p:blipFill>
          <a:blip r:embed="rId2" cstate="print"/>
          <a:srcRect b="16777"/>
          <a:stretch>
            <a:fillRect/>
          </a:stretch>
        </p:blipFill>
        <p:spPr>
          <a:xfrm>
            <a:off x="785786" y="1285860"/>
            <a:ext cx="7786742" cy="528641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4800" dirty="0" err="1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Ловишки</a:t>
            </a:r>
            <a:r>
              <a:rPr lang="ru-RU" sz="4800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«Детишки»</a:t>
            </a:r>
            <a:endParaRPr lang="ru-RU" sz="4800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14620"/>
            <a:ext cx="8401080" cy="3286148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Многофункциональные тренажеры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375421"/>
            <a:ext cx="4643438" cy="3482579"/>
          </a:xfrm>
          <a:prstGeom prst="rect">
            <a:avLst/>
          </a:prstGeom>
        </p:spPr>
      </p:pic>
      <p:pic>
        <p:nvPicPr>
          <p:cNvPr id="5" name="Рисунок 4" descr="IMG_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4357686" cy="3268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285728"/>
            <a:ext cx="9222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«Волшебные косички»</a:t>
            </a:r>
            <a:endParaRPr lang="ru-RU" sz="6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 descr="IMG_0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80" y="2000240"/>
            <a:ext cx="3643320" cy="4857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30474">
            <a:off x="2839000" y="184456"/>
            <a:ext cx="3143254" cy="41910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err="1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Массажеры</a:t>
            </a:r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«Киндеры»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27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3829050"/>
            <a:ext cx="4038600" cy="3028950"/>
          </a:xfrm>
        </p:spPr>
      </p:pic>
      <p:pic>
        <p:nvPicPr>
          <p:cNvPr id="6" name="Содержимое 5" descr="IMG_027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3829050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68264"/>
            <a:ext cx="4786314" cy="3589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2154230"/>
          </a:xfrm>
        </p:spPr>
        <p:txBody>
          <a:bodyPr>
            <a:normAutofit/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«Веселые человечки»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3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4038600" cy="3028950"/>
          </a:xfrm>
        </p:spPr>
      </p:pic>
      <p:pic>
        <p:nvPicPr>
          <p:cNvPr id="6" name="Содержимое 5" descr="IMG_033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3643314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Пособия для самостоятельной гимнастики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Способствуют формированию двигательной активности, самостоятельной игровой деятельности.</a:t>
            </a:r>
          </a:p>
          <a:p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Используются для проведения динамических пауз, утренней гимнастики.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«Морское путешествие»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02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7421" y="1571612"/>
            <a:ext cx="4503221" cy="3806044"/>
          </a:xfrm>
          <a:effectLst>
            <a:softEdge rad="127000"/>
          </a:effectLst>
        </p:spPr>
      </p:pic>
      <p:pic>
        <p:nvPicPr>
          <p:cNvPr id="6" name="Содержимое 5" descr="IMG_03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41131" y="2348706"/>
            <a:ext cx="5345669" cy="40092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7" y="0"/>
            <a:ext cx="3786214" cy="5048285"/>
          </a:xfrm>
          <a:prstGeom prst="rect">
            <a:avLst/>
          </a:prstGeom>
        </p:spPr>
      </p:pic>
      <p:pic>
        <p:nvPicPr>
          <p:cNvPr id="3" name="Рисунок 2" descr="IMG_0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3643314"/>
            <a:ext cx="4572032" cy="3429024"/>
          </a:xfrm>
          <a:prstGeom prst="rect">
            <a:avLst/>
          </a:prstGeom>
        </p:spPr>
      </p:pic>
      <p:pic>
        <p:nvPicPr>
          <p:cNvPr id="4" name="Рисунок 3" descr="IMG_0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0"/>
            <a:ext cx="4000528" cy="4286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Кубик «Делай как я»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3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14686"/>
            <a:ext cx="4503221" cy="3377416"/>
          </a:xfrm>
        </p:spPr>
      </p:pic>
      <p:pic>
        <p:nvPicPr>
          <p:cNvPr id="6" name="Содержимое 5" descr="IMG_03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2348706"/>
            <a:ext cx="4686304" cy="36520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Дидактические пособия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14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Способствуют формированию познавательной активности, представлению о здоровом образе жизни.</a:t>
            </a:r>
          </a:p>
          <a:p>
            <a:r>
              <a:rPr lang="ru-RU" sz="14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Используются в организации коллективной игры, самостоятельного изучения и индивидуальной работы с детьми.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3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37392"/>
            <a:ext cx="3816578" cy="50887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Спортивный журнал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Содержимое 7" descr="IMG_02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1643050"/>
            <a:ext cx="4757742" cy="373460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Д/И «Виды спорта»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Содержимое 7" descr="IMG_0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02672" y="1928802"/>
            <a:ext cx="4598472" cy="3448854"/>
          </a:xfrm>
        </p:spPr>
      </p:pic>
      <p:pic>
        <p:nvPicPr>
          <p:cNvPr id="9" name="Содержимое 8" descr="IMG_0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352956" cy="36520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Autofit/>
          </a:bodyPr>
          <a:lstStyle/>
          <a:p>
            <a:r>
              <a:rPr lang="ru-RU" sz="4400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Тренажеры для дыхательной гимнастики</a:t>
            </a:r>
            <a:endParaRPr lang="ru-RU" sz="4400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 группе 4 ребенка с бронхиальной астмой и 1 ребенок с угрозой бронхиальной астмы.</a:t>
            </a:r>
          </a:p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Данные тренажеры используются для дыхательных упражнений и способствуют развитию органов дыхания.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03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285861"/>
            <a:ext cx="3943349" cy="55721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«Ветерок в бутылке»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IMG_02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19" y="1285860"/>
            <a:ext cx="4194102" cy="55721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Тренажеры для дыхания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Содержимое 8" descr="IMG_02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829" y="1571612"/>
            <a:ext cx="4407971" cy="3429024"/>
          </a:xfrm>
        </p:spPr>
      </p:pic>
      <p:pic>
        <p:nvPicPr>
          <p:cNvPr id="8" name="Содержимое 7" descr="IMG_02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375421"/>
            <a:ext cx="4643438" cy="348257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02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20195" y="1000108"/>
            <a:ext cx="3844541" cy="5126055"/>
          </a:xfrm>
        </p:spPr>
      </p:pic>
      <p:sp>
        <p:nvSpPr>
          <p:cNvPr id="9" name="TextBox 8"/>
          <p:cNvSpPr txBox="1"/>
          <p:nvPr/>
        </p:nvSpPr>
        <p:spPr>
          <a:xfrm>
            <a:off x="428596" y="5715016"/>
            <a:ext cx="4358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Выполнено детьми</a:t>
            </a:r>
            <a:endParaRPr lang="ru-RU" sz="40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026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7421" y="2000240"/>
            <a:ext cx="4503221" cy="33774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63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Листопад</a:t>
            </a:r>
            <a:endParaRPr lang="ru-RU" dirty="0">
              <a:ln w="63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Содержимое 7" descr="IMG_0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00200"/>
            <a:ext cx="3959454" cy="5043510"/>
          </a:xfrm>
        </p:spPr>
      </p:pic>
      <p:pic>
        <p:nvPicPr>
          <p:cNvPr id="7" name="Содержимое 4" descr="IMG_04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00200"/>
            <a:ext cx="3792736" cy="504351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523987"/>
            <a:ext cx="4000510" cy="53340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IMG_0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07529"/>
            <a:ext cx="5000628" cy="3750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56" y="571480"/>
            <a:ext cx="6417654" cy="1200329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«Праздничные </a:t>
            </a:r>
            <a:r>
              <a:rPr lang="ru-RU" sz="36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тортики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»</a:t>
            </a:r>
          </a:p>
          <a:p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(с ленточками для </a:t>
            </a:r>
            <a:r>
              <a:rPr lang="ru-RU" sz="36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поддувания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)</a:t>
            </a:r>
            <a:endParaRPr lang="ru-RU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340</TotalTime>
  <Words>275</Words>
  <Application>Microsoft Office PowerPoint</Application>
  <PresentationFormat>Экран (4:3)</PresentationFormat>
  <Paragraphs>52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Островок здоровья</vt:lpstr>
      <vt:lpstr>Слайд 2</vt:lpstr>
      <vt:lpstr>Слайд 3</vt:lpstr>
      <vt:lpstr>Тренажеры для дыхательной гимнастики</vt:lpstr>
      <vt:lpstr>«Ветерок в бутылке»</vt:lpstr>
      <vt:lpstr>Тренажеры для дыхания</vt:lpstr>
      <vt:lpstr>Слайд 7</vt:lpstr>
      <vt:lpstr>Листопад</vt:lpstr>
      <vt:lpstr>Слайд 9</vt:lpstr>
      <vt:lpstr>«Парусники»</vt:lpstr>
      <vt:lpstr>Воздушный футбол</vt:lpstr>
      <vt:lpstr>Тренажеры для развития опорно-двигательного аппарата</vt:lpstr>
      <vt:lpstr>Массажная дорожка «Песочный бережок»</vt:lpstr>
      <vt:lpstr>Слайд 14</vt:lpstr>
      <vt:lpstr>«Бабочки»</vt:lpstr>
      <vt:lpstr>Тренажеры для пальчиковой гимнастики</vt:lpstr>
      <vt:lpstr>«Веселые человечки»</vt:lpstr>
      <vt:lpstr>Моталочки</vt:lpstr>
      <vt:lpstr>Тренажеры для развития двигательной активности</vt:lpstr>
      <vt:lpstr>Кольцебросы «Уточки»</vt:lpstr>
      <vt:lpstr>Бильбоке «Пчелка в цветочке»</vt:lpstr>
      <vt:lpstr>Слайд 22</vt:lpstr>
      <vt:lpstr>Ловишки «Детишки»</vt:lpstr>
      <vt:lpstr>Многофункциональные тренажеры</vt:lpstr>
      <vt:lpstr>Слайд 25</vt:lpstr>
      <vt:lpstr>Массажеры «Киндеры»</vt:lpstr>
      <vt:lpstr>«Веселые человечки»</vt:lpstr>
      <vt:lpstr>Пособия для самостоятельной гимнастики</vt:lpstr>
      <vt:lpstr>«Морское путешествие»</vt:lpstr>
      <vt:lpstr>Кубик «Делай как я»</vt:lpstr>
      <vt:lpstr>Дидактические пособия</vt:lpstr>
      <vt:lpstr>Спортивный журнал</vt:lpstr>
      <vt:lpstr>Д/И «Виды спорта»</vt:lpstr>
    </vt:vector>
  </TitlesOfParts>
  <Company>TENSOR_CORP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Островок здоровья</dc:title>
  <dc:creator>TENSOR</dc:creator>
  <cp:lastModifiedBy>TENSOR</cp:lastModifiedBy>
  <cp:revision>37</cp:revision>
  <dcterms:created xsi:type="dcterms:W3CDTF">2015-11-14T17:03:33Z</dcterms:created>
  <dcterms:modified xsi:type="dcterms:W3CDTF">2015-11-30T17:26:34Z</dcterms:modified>
</cp:coreProperties>
</file>