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6AFCD-3B65-4107-ADC7-6877338658A6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787BA-E71A-4D25-8DEE-83AED7CDD4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87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787BA-E71A-4D25-8DEE-83AED7CDD42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16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787BA-E71A-4D25-8DEE-83AED7CDD42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437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E1D2-E484-4DE1-AD32-E0C699B2C062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56C4-E0EB-4412-A8C5-14019B3F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31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E1D2-E484-4DE1-AD32-E0C699B2C062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56C4-E0EB-4412-A8C5-14019B3F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8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E1D2-E484-4DE1-AD32-E0C699B2C062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56C4-E0EB-4412-A8C5-14019B3F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5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E1D2-E484-4DE1-AD32-E0C699B2C062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56C4-E0EB-4412-A8C5-14019B3F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3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E1D2-E484-4DE1-AD32-E0C699B2C062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56C4-E0EB-4412-A8C5-14019B3F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9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E1D2-E484-4DE1-AD32-E0C699B2C062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56C4-E0EB-4412-A8C5-14019B3F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09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E1D2-E484-4DE1-AD32-E0C699B2C062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56C4-E0EB-4412-A8C5-14019B3F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17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E1D2-E484-4DE1-AD32-E0C699B2C062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56C4-E0EB-4412-A8C5-14019B3F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48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E1D2-E484-4DE1-AD32-E0C699B2C062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56C4-E0EB-4412-A8C5-14019B3F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22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E1D2-E484-4DE1-AD32-E0C699B2C062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56C4-E0EB-4412-A8C5-14019B3F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76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E1D2-E484-4DE1-AD32-E0C699B2C062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56C4-E0EB-4412-A8C5-14019B3F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09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EE1D2-E484-4DE1-AD32-E0C699B2C062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D56C4-E0EB-4412-A8C5-14019B3F4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9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«Изучаем математику, используя счетные палочки»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(Подготовительная к школе группа)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57072" y="4278702"/>
            <a:ext cx="2610927" cy="2001328"/>
          </a:xfrm>
        </p:spPr>
        <p:txBody>
          <a:bodyPr/>
          <a:lstStyle/>
          <a:p>
            <a:pPr algn="r"/>
            <a:r>
              <a:rPr lang="ru-RU" dirty="0" smtClean="0"/>
              <a:t> Выполнили: Александрова Е.А</a:t>
            </a:r>
          </a:p>
          <a:p>
            <a:pPr algn="r"/>
            <a:r>
              <a:rPr lang="ru-RU" dirty="0" err="1" smtClean="0"/>
              <a:t>Шайдуллина</a:t>
            </a:r>
            <a:r>
              <a:rPr lang="ru-RU" dirty="0" smtClean="0"/>
              <a:t> З.С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68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87" y="731988"/>
            <a:ext cx="6676845" cy="5555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01132" y="767752"/>
            <a:ext cx="5043578" cy="609024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Счетные палочки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незаменимый дидактический материал, предназначенный для обучения математике, развития зрительного восприятия, мыслительных операций сравнения, анализа, синтеза, развития мелкой моторики руки. Основные особенности данного дидактического материала – абстрактность, универсальность, высокая эффективность.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7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86596"/>
            <a:ext cx="9144000" cy="24326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дидактических игр математического содержания со счетными палочками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5176" y="3019245"/>
            <a:ext cx="7942053" cy="303865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Счетные палочки – это самый доступный дидактический материал. С его помощью можно:</a:t>
            </a:r>
          </a:p>
          <a:p>
            <a:pPr marL="457200" indent="-457200" algn="l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счету, решению примеров и задач.</a:t>
            </a:r>
          </a:p>
          <a:p>
            <a:pPr marL="457200" indent="-457200" algn="l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геометрические фигуры и их свойства.</a:t>
            </a:r>
          </a:p>
          <a:p>
            <a:pPr marL="457200" indent="-457200" algn="l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 знакомить с составом числа.</a:t>
            </a:r>
          </a:p>
          <a:p>
            <a:pPr marL="457200" indent="-457200" algn="l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Конструировать.</a:t>
            </a:r>
          </a:p>
          <a:p>
            <a:pPr marL="457200" indent="-457200" algn="l"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057" y="707366"/>
            <a:ext cx="6003985" cy="110418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«Учимся считать»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057" y="1811547"/>
            <a:ext cx="6797615" cy="445123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изучения соотношения числа и количества берем карточки от 0 до 10.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каждой карточкой выкладываем соответствующее число палочек.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обратить внимание детей на то, что количество палочек под каждой карточкой увеличивается на одну.</a:t>
            </a:r>
          </a:p>
          <a:p>
            <a:pPr algn="l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26" y="1138688"/>
            <a:ext cx="5095965" cy="48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5057" y="707366"/>
            <a:ext cx="6003985" cy="110418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«Решаем примеры и задачи»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057" y="1811547"/>
            <a:ext cx="6797615" cy="445123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668" y="1811547"/>
            <a:ext cx="8174007" cy="45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539" y="428011"/>
            <a:ext cx="11369615" cy="107298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«Изучаем геометрические фигуры»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2642" y="1500996"/>
            <a:ext cx="5503652" cy="4364966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Счетные палочки помогут  очень наглядно и понятно объяснить ребенку, что такое угол, сторона, чем квадрат отличается от прямоугольника, как из одной фигуры получить другую (из треугольника, квадрат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Для большей наглядности это можно сделать палочками другого цвета.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082" y="1500996"/>
            <a:ext cx="2840856" cy="1628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36" y="3066582"/>
            <a:ext cx="4722871" cy="340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0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023" y="414069"/>
            <a:ext cx="10529977" cy="100066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«Знакомим с составом числа»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6158" y="1604513"/>
            <a:ext cx="5227608" cy="365328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Показываем детям, как можно разложить число. Для этого берем карточки с цифрами и палочки двух разных цветов.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09" y="3429000"/>
            <a:ext cx="8889629" cy="323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03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523" y="246184"/>
            <a:ext cx="10955215" cy="2198077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«Конструирование из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етных палочек»</a:t>
            </a:r>
            <a:b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7877" y="1934308"/>
            <a:ext cx="5978769" cy="332349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Конструирование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для одним из наиболее естественных, для ребенка, развивающих игр. В процессе конструирование ребенок получает представления о форме и размере предметов, их физический свойствах, сравнивает и обобщает их. В процессе конструирования осуществляется развитие сенсорных и мыслительных способностей детей.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992" y="1934308"/>
            <a:ext cx="32004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1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324" y="280088"/>
            <a:ext cx="5117066" cy="6297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10" y="354186"/>
            <a:ext cx="5568405" cy="34444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023" y="3353771"/>
            <a:ext cx="4179278" cy="313445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9060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284</Words>
  <Application>Microsoft Office PowerPoint</Application>
  <PresentationFormat>Широкоэкранный</PresentationFormat>
  <Paragraphs>24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«Изучаем математику, используя счетные палочки» (Подготовительная к школе группа)</vt:lpstr>
      <vt:lpstr>Презентация PowerPoint</vt:lpstr>
      <vt:lpstr>Виды дидактических игр математического содержания со счетными палочками</vt:lpstr>
      <vt:lpstr>«Учимся считать»</vt:lpstr>
      <vt:lpstr>«Решаем примеры и задачи»</vt:lpstr>
      <vt:lpstr>«Изучаем геометрические фигуры»</vt:lpstr>
      <vt:lpstr>«Знакомим с составом числа»</vt:lpstr>
      <vt:lpstr>«Конструирование из счетных палочек» 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26</cp:revision>
  <dcterms:created xsi:type="dcterms:W3CDTF">2017-09-11T12:06:33Z</dcterms:created>
  <dcterms:modified xsi:type="dcterms:W3CDTF">2017-09-12T10:27:35Z</dcterms:modified>
</cp:coreProperties>
</file>