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74" r:id="rId4"/>
    <p:sldId id="290" r:id="rId5"/>
    <p:sldId id="279" r:id="rId6"/>
    <p:sldId id="291" r:id="rId7"/>
    <p:sldId id="281" r:id="rId8"/>
    <p:sldId id="280" r:id="rId9"/>
    <p:sldId id="293" r:id="rId10"/>
    <p:sldId id="283" r:id="rId11"/>
    <p:sldId id="259" r:id="rId12"/>
    <p:sldId id="292" r:id="rId13"/>
    <p:sldId id="288" r:id="rId14"/>
    <p:sldId id="295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0099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B525E1-2A61-46D3-B908-F987521D5969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B995F4-FD63-44F1-86DC-251037CAD9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1800" y="1484784"/>
            <a:ext cx="5686400" cy="3533778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solidFill>
                  <a:srgbClr val="0000CC"/>
                </a:solidFill>
              </a:rPr>
              <a:t>Группа №5</a:t>
            </a:r>
            <a:br>
              <a:rPr lang="ru-RU" sz="6600" b="1" i="1" dirty="0" smtClean="0">
                <a:solidFill>
                  <a:srgbClr val="0000CC"/>
                </a:solidFill>
              </a:rPr>
            </a:br>
            <a:r>
              <a:rPr lang="ru-RU" sz="6600" b="1" i="1" dirty="0" smtClean="0">
                <a:solidFill>
                  <a:srgbClr val="0000CC"/>
                </a:solidFill>
              </a:rPr>
              <a:t>«Кот </a:t>
            </a:r>
            <a:r>
              <a:rPr lang="ru-RU" sz="6600" b="1" i="1" dirty="0" smtClean="0">
                <a:solidFill>
                  <a:srgbClr val="0000CC"/>
                </a:solidFill>
              </a:rPr>
              <a:t>в </a:t>
            </a:r>
            <a:r>
              <a:rPr lang="ru-RU" sz="6600" b="1" i="1" dirty="0" smtClean="0">
                <a:solidFill>
                  <a:srgbClr val="0000CC"/>
                </a:solidFill>
              </a:rPr>
              <a:t>сапогах»</a:t>
            </a:r>
            <a:r>
              <a:rPr lang="ru-RU" sz="6600" b="1" i="1" dirty="0" smtClean="0">
                <a:solidFill>
                  <a:srgbClr val="0000CC"/>
                </a:solidFill>
              </a:rPr>
              <a:t/>
            </a:r>
            <a:br>
              <a:rPr lang="ru-RU" sz="6600" b="1" i="1" dirty="0" smtClean="0">
                <a:solidFill>
                  <a:srgbClr val="0000CC"/>
                </a:solidFill>
              </a:rPr>
            </a:br>
            <a:endParaRPr lang="ru-RU" sz="6000" b="1" i="1" dirty="0">
              <a:solidFill>
                <a:srgbClr val="00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09120"/>
            <a:ext cx="5038328" cy="108012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+mj-lt"/>
              </a:rPr>
              <a:t>подготовительная</a:t>
            </a:r>
            <a:endParaRPr lang="ru-RU" sz="36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61028_17_41_41_Pr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38388" y="0"/>
            <a:ext cx="46818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6-конечная звезда 2"/>
          <p:cNvSpPr/>
          <p:nvPr/>
        </p:nvSpPr>
        <p:spPr>
          <a:xfrm>
            <a:off x="755576" y="1052736"/>
            <a:ext cx="576064" cy="69837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7740352" y="5949280"/>
            <a:ext cx="504056" cy="41034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7380312" y="1916832"/>
            <a:ext cx="504056" cy="48235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1043608" y="4725144"/>
            <a:ext cx="504056" cy="48235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8316416" y="332656"/>
            <a:ext cx="504056" cy="62636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251520" y="3717032"/>
            <a:ext cx="504056" cy="48235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61028_17_40_38_Pr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23528" y="548680"/>
            <a:ext cx="4187377" cy="236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WP_20161028_17_41_00_Pro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4008" y="1196752"/>
            <a:ext cx="3685284" cy="207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WP_20161028_17_39_47_Pro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3995936" y="4149080"/>
            <a:ext cx="4032448" cy="227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WP_20161028_17_55_36_Pro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251520" y="3561610"/>
            <a:ext cx="3888432" cy="219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296144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Центр двигательной активности «Островок здоровья»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Вам представить мы хотим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Уголок спортивный!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Хочешь ты здоровым быть?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>Двигайся активно!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Уголок у нас хорош,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Право лучше не найдёшь.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Всё что хочешь для детей,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Для игры и для затей.</a:t>
            </a: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755576" y="1556792"/>
            <a:ext cx="432048" cy="41034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7380312" y="515719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work\Desktop\спорт уг 5 гр\IMG_04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77072"/>
            <a:ext cx="3240360" cy="259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C:\Users\work\Desktop\спорт уголок 5 гр\IMG_041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331236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work\Desktop\спорт уг 5 гр\IMG_0407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3834309" cy="316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work\Desktop\спорт уголок 5 гр\IMG_04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32656"/>
            <a:ext cx="390631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320338">
            <a:off x="968095" y="2200157"/>
            <a:ext cx="8206590" cy="144342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a_Albionic" pitchFamily="34" charset="-52"/>
              </a:rPr>
              <a:t>Спасибо за внимание!  </a:t>
            </a:r>
            <a:br>
              <a:rPr lang="ru-RU" sz="4800" b="1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a_Albionic" pitchFamily="34" charset="-52"/>
              </a:rPr>
            </a:br>
            <a:r>
              <a:rPr lang="ru-RU" sz="4800" b="1" dirty="0" smtClean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a_Albionic" pitchFamily="34" charset="-52"/>
              </a:rPr>
              <a:t>Добро пожаловать!</a:t>
            </a:r>
            <a:endParaRPr lang="ru-RU" sz="4800" b="1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a_Albionic" pitchFamily="34" charset="-52"/>
            </a:endParaRPr>
          </a:p>
        </p:txBody>
      </p:sp>
      <p:sp>
        <p:nvSpPr>
          <p:cNvPr id="3" name="5-конечная звезда 2"/>
          <p:cNvSpPr/>
          <p:nvPr/>
        </p:nvSpPr>
        <p:spPr>
          <a:xfrm>
            <a:off x="2267744" y="332656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6660232" y="544522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596336" y="148478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39552" y="458112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3275856" y="1628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6804248" y="350100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971600" y="263691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4572000" y="52292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3960440" cy="634082"/>
          </a:xfrm>
        </p:spPr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Раздевалка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6840760" cy="475252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Добро пожаловать в нашу группу!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Чистота, уют и красивый дизайн встретят вас с порога. Все, что необходимо для хранения одежды детей, вы найдете в раздевалке: удобные шкафчики с полочками и крючками, нижний ящик для просушки обуви, удобное сиденье.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А в минуты ожидания своего ребенка, родители могут полюбоваться детским творчеством, а также получить необходимую информацию о режимных моментах, расписании занятий, советы от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врачей и  специалистов.</a:t>
            </a:r>
            <a:endParaRPr lang="ru-RU" b="1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323528" y="260648"/>
            <a:ext cx="1224136" cy="117504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7740352" y="764704"/>
            <a:ext cx="792088" cy="69837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115616" y="566124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7452320" y="5229200"/>
            <a:ext cx="1202432" cy="120243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 rot="1132891">
            <a:off x="7452320" y="292494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909901">
            <a:off x="478928" y="2965034"/>
            <a:ext cx="697314" cy="73036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61111_07_32_14_Pr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764703"/>
            <a:ext cx="3096344" cy="54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WP_20161111_07_29_25_Pro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796136" y="764703"/>
            <a:ext cx="2961496" cy="5254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WP_20161111_07_29_46_Pro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771800" y="1196752"/>
            <a:ext cx="3744416" cy="4331451"/>
          </a:xfrm>
          <a:prstGeom prst="sun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Групповое помещение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12776"/>
            <a:ext cx="6480720" cy="3816424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В нашей группе мы дружны,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В группу ходим от души,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Учимся мы здесь играть,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Рисовать и танцевать,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Рассказывать, считать, мечтать,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Много знаний получать.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7524328" y="522920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467544" y="141277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61111_07_40_56_Ric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0900"/>
            <a:ext cx="9144000" cy="5154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solidFill>
                  <a:srgbClr val="FF0000"/>
                </a:solidFill>
              </a:rPr>
              <a:t>Уголок сюжетно-ролевой игры «Школа»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76872"/>
            <a:ext cx="8686800" cy="3803253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У нас  тетрадки есть,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И счетных палочек не счесть,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И мы читать стараемся,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Мы в школу собираемся!</a:t>
            </a:r>
          </a:p>
          <a:p>
            <a:endParaRPr lang="ru-RU" dirty="0"/>
          </a:p>
        </p:txBody>
      </p:sp>
      <p:sp>
        <p:nvSpPr>
          <p:cNvPr id="6" name="Солнце 5"/>
          <p:cNvSpPr/>
          <p:nvPr/>
        </p:nvSpPr>
        <p:spPr>
          <a:xfrm>
            <a:off x="7596336" y="16288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611560" y="52292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61111_07_42_52_Ric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476672"/>
            <a:ext cx="2880320" cy="5110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WP_20161111_07_47_56_Rich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203848" y="1556792"/>
            <a:ext cx="2664296" cy="472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WP_20160913_09_40_58_Pro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940152" y="548680"/>
            <a:ext cx="2663363" cy="472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P_20161102_18_15_46_Pr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0"/>
            <a:ext cx="41658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580112" y="1124744"/>
            <a:ext cx="28803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Книга – лучший  друг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 ты  мой,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мне  так 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радостно 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с  тобой!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Я  люблю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 тебя  читать,</a:t>
            </a:r>
            <a:endParaRPr kumimoji="0" lang="ru-RU" sz="1400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думать, мыслить  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и  мечтать!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6156176" y="260648"/>
            <a:ext cx="1512168" cy="75895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006600"/>
                </a:solidFill>
              </a:rPr>
              <a:t>Центр экспериментирования</a:t>
            </a:r>
            <a:endParaRPr lang="ru-RU" sz="3600" b="1" u="sng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9900"/>
                </a:solidFill>
              </a:rPr>
              <a:t>Это все – эксперименты – 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9900"/>
                </a:solidFill>
              </a:rPr>
              <a:t>Интересные моменты!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9900"/>
                </a:solidFill>
              </a:rPr>
              <a:t>Всё, всё, всё хотим узнать!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9900"/>
                </a:solidFill>
              </a:rPr>
              <a:t>Нужно всё зарисовать!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9900"/>
                </a:solidFill>
              </a:rPr>
              <a:t>Как наш опыт получился?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9900"/>
                </a:solidFill>
              </a:rPr>
              <a:t>Сколько времени он длился?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9900"/>
                </a:solidFill>
              </a:rPr>
              <a:t>Удивляемся всему: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009900"/>
                </a:solidFill>
              </a:rPr>
              <a:t>Как? Зачем? И почему?</a:t>
            </a:r>
            <a:endParaRPr lang="ru-RU" b="1" i="1" dirty="0" smtClean="0">
              <a:solidFill>
                <a:srgbClr val="0099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4-конечная звезда 7"/>
          <p:cNvSpPr/>
          <p:nvPr/>
        </p:nvSpPr>
        <p:spPr>
          <a:xfrm rot="1114814">
            <a:off x="7956376" y="1484784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9814841">
            <a:off x="562155" y="143538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 rot="954912">
            <a:off x="611560" y="5301208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rot="1635269">
            <a:off x="7596336" y="530120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187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Группа №5 «Кот в сапогах» </vt:lpstr>
      <vt:lpstr>Раздевалка</vt:lpstr>
      <vt:lpstr>Слайд 3</vt:lpstr>
      <vt:lpstr>Групповое помещение</vt:lpstr>
      <vt:lpstr>Слайд 5</vt:lpstr>
      <vt:lpstr>Уголок сюжетно-ролевой игры «Школа»</vt:lpstr>
      <vt:lpstr>Слайд 7</vt:lpstr>
      <vt:lpstr>Слайд 8</vt:lpstr>
      <vt:lpstr>Центр экспериментирования</vt:lpstr>
      <vt:lpstr>Слайд 10</vt:lpstr>
      <vt:lpstr>Слайд 11</vt:lpstr>
      <vt:lpstr>Центр двигательной активности «Островок здоровья»</vt:lpstr>
      <vt:lpstr>Слайд 13</vt:lpstr>
      <vt:lpstr>Спасибо за внимание!   Добро пожаловать!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work</dc:creator>
  <cp:lastModifiedBy>home</cp:lastModifiedBy>
  <cp:revision>24</cp:revision>
  <dcterms:created xsi:type="dcterms:W3CDTF">2016-11-28T13:11:34Z</dcterms:created>
  <dcterms:modified xsi:type="dcterms:W3CDTF">2017-11-06T15:34:43Z</dcterms:modified>
</cp:coreProperties>
</file>