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9D7A-59B3-42F9-887B-0CA152AB9B1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5F58-795C-4BC5-BA4F-97F5B4692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935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9D7A-59B3-42F9-887B-0CA152AB9B1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5F58-795C-4BC5-BA4F-97F5B4692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40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9D7A-59B3-42F9-887B-0CA152AB9B1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5F58-795C-4BC5-BA4F-97F5B4692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32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9D7A-59B3-42F9-887B-0CA152AB9B1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5F58-795C-4BC5-BA4F-97F5B4692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444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9D7A-59B3-42F9-887B-0CA152AB9B1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5F58-795C-4BC5-BA4F-97F5B4692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14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9D7A-59B3-42F9-887B-0CA152AB9B1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5F58-795C-4BC5-BA4F-97F5B4692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25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9D7A-59B3-42F9-887B-0CA152AB9B1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5F58-795C-4BC5-BA4F-97F5B4692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204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9D7A-59B3-42F9-887B-0CA152AB9B1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5F58-795C-4BC5-BA4F-97F5B4692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598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9D7A-59B3-42F9-887B-0CA152AB9B1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5F58-795C-4BC5-BA4F-97F5B4692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35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9D7A-59B3-42F9-887B-0CA152AB9B1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5F58-795C-4BC5-BA4F-97F5B4692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45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E9D7A-59B3-42F9-887B-0CA152AB9B1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5F58-795C-4BC5-BA4F-97F5B4692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601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E9D7A-59B3-42F9-887B-0CA152AB9B17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D5F58-795C-4BC5-BA4F-97F5B4692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84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gif"/><Relationship Id="rId7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gif"/><Relationship Id="rId7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2338" cy="69371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01210" y="285751"/>
            <a:ext cx="5292971" cy="65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с песком и водой</a:t>
            </a:r>
            <a:endParaRPr lang="ru-RU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34023" cy="19606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423" y="4886692"/>
            <a:ext cx="1696915" cy="2050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87" y="4325815"/>
            <a:ext cx="4180229" cy="23475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108" y="2754968"/>
            <a:ext cx="4712677" cy="31241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696" y="1227386"/>
            <a:ext cx="5783191" cy="324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9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49568" y="0"/>
            <a:ext cx="10322169" cy="2002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создать наиболее благоприятные условия для адаптации малыша в детском саду формировать умение экспериментировать через знакомство со свойствами песка и воды, развитие мелкой моторики рук, обогащение словарного запаса детей.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123" y="4543624"/>
            <a:ext cx="2019300" cy="19275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435" y="2155257"/>
            <a:ext cx="3742688" cy="23883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563" y="4310345"/>
            <a:ext cx="3446584" cy="23131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3" y="2047457"/>
            <a:ext cx="3376061" cy="23827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25" y="4310345"/>
            <a:ext cx="4257145" cy="23940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00" y="2242527"/>
            <a:ext cx="4439329" cy="23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7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3723" y="0"/>
            <a:ext cx="10638692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укрепить психологическое и физическое здоровье детей обеспечить содержательное общение ребёнка со взрослыми, помочь установить контакт со сверстниками, помочь быстрее освоить правила поведения в детском саду, эмоционально обогатить расширить кругозор, и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познательные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способности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ребёнка.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5016010"/>
            <a:ext cx="2303318" cy="11693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44" y="2378318"/>
            <a:ext cx="4696883" cy="26376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061" y="2640982"/>
            <a:ext cx="6145823" cy="363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9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9331" y="0"/>
            <a:ext cx="5600700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для детей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обижать соседа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обсыпаться, не обливаться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Убирать игрушки на место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76" y="4784265"/>
            <a:ext cx="3350324" cy="20737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438" y="2891822"/>
            <a:ext cx="4721469" cy="32627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1" y="3560885"/>
            <a:ext cx="3350324" cy="27995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175" y="2049272"/>
            <a:ext cx="2146935" cy="2628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830" y="392666"/>
            <a:ext cx="4402015" cy="22010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2" y="104909"/>
            <a:ext cx="2042379" cy="138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9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7785" y="386862"/>
            <a:ext cx="8062545" cy="583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Чистую водичку льём нашу птичку</a:t>
            </a:r>
            <a:endParaRPr lang="ru-RU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119" y="938603"/>
            <a:ext cx="2304097" cy="24946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31" y="3055457"/>
            <a:ext cx="5829300" cy="32736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53" y="2092446"/>
            <a:ext cx="5919432" cy="39037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79432" cy="209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4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00300" y="3569677"/>
            <a:ext cx="6743700" cy="3194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с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водой</a:t>
            </a:r>
          </a:p>
          <a:p>
            <a:pPr marL="914400">
              <a:lnSpc>
                <a:spcPct val="107000"/>
              </a:lnSpc>
              <a:spcAft>
                <a:spcPts val="0"/>
              </a:spcAft>
            </a:pP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Льётся водичка с большой высоты,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Брызги летят шумит водопад на траву и цветы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Детки вокруг оживлённо галдят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Громче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ребяток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239" y="281354"/>
            <a:ext cx="2118947" cy="2316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43" y="4038157"/>
            <a:ext cx="3203423" cy="22575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423" y="145734"/>
            <a:ext cx="6301154" cy="35386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" y="4038157"/>
            <a:ext cx="3216678" cy="22575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3" y="1363138"/>
            <a:ext cx="2019956" cy="244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2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08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4193931" cy="5009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с песком </a:t>
            </a:r>
            <a:endParaRPr lang="ru-RU" sz="36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не в жаркой печи, 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Испекли куличи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 нужна не мука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горстка песка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Сыпь в ведёрко песок 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 прихлопни разок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Хороши куличи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Хоть и не из печи</a:t>
            </a:r>
            <a:endParaRPr lang="ru-RU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и просятся в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рот</a:t>
            </a: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Отломи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 кусок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085" y="4896950"/>
            <a:ext cx="2712915" cy="1961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145" y="4854650"/>
            <a:ext cx="3023023" cy="16976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545" y="2764203"/>
            <a:ext cx="4228555" cy="23746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67" y="5009193"/>
            <a:ext cx="2848710" cy="16353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61" y="2330785"/>
            <a:ext cx="3727554" cy="20933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09" y="226148"/>
            <a:ext cx="4377860" cy="23119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31" y="226148"/>
            <a:ext cx="2826516" cy="165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2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31" y="334108"/>
            <a:ext cx="7860323" cy="38695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1" y="3563175"/>
            <a:ext cx="5020407" cy="30813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667" y="3544666"/>
            <a:ext cx="5376518" cy="31855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5" y="272562"/>
            <a:ext cx="2664069" cy="23302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317" y="3416904"/>
            <a:ext cx="2892908" cy="309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7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25" y="1248508"/>
            <a:ext cx="6805246" cy="3604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061" y="4853353"/>
            <a:ext cx="3094893" cy="187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7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126</Words>
  <Application>Microsoft Office PowerPoint</Application>
  <PresentationFormat>Широкоэкранный</PresentationFormat>
  <Paragraphs>27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Юлия</cp:lastModifiedBy>
  <cp:revision>19</cp:revision>
  <dcterms:created xsi:type="dcterms:W3CDTF">2017-09-18T16:35:59Z</dcterms:created>
  <dcterms:modified xsi:type="dcterms:W3CDTF">2017-09-19T07:04:47Z</dcterms:modified>
</cp:coreProperties>
</file>