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sldIdLst>
    <p:sldId id="257" r:id="rId2"/>
    <p:sldId id="256" r:id="rId3"/>
    <p:sldId id="258" r:id="rId4"/>
    <p:sldId id="260" r:id="rId5"/>
    <p:sldId id="266" r:id="rId6"/>
    <p:sldId id="265" r:id="rId7"/>
    <p:sldId id="262" r:id="rId8"/>
    <p:sldId id="271" r:id="rId9"/>
    <p:sldId id="264" r:id="rId10"/>
    <p:sldId id="272" r:id="rId11"/>
    <p:sldId id="267" r:id="rId12"/>
    <p:sldId id="270" r:id="rId13"/>
    <p:sldId id="263" r:id="rId14"/>
    <p:sldId id="269" r:id="rId15"/>
    <p:sldId id="268" r:id="rId16"/>
    <p:sldId id="261" r:id="rId17"/>
    <p:sldId id="27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8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2743-085E-45AE-AACD-20C811A8369D}" type="datetimeFigureOut">
              <a:rPr lang="ru-RU" smtClean="0"/>
              <a:pPr/>
              <a:t>03.10.2017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ED2A0-482D-434D-8153-1E30F77BE84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7077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2743-085E-45AE-AACD-20C811A8369D}" type="datetimeFigureOut">
              <a:rPr lang="ru-RU" smtClean="0"/>
              <a:pPr/>
              <a:t>03.10.2017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ED2A0-482D-434D-8153-1E30F77BE8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6964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2743-085E-45AE-AACD-20C811A8369D}" type="datetimeFigureOut">
              <a:rPr lang="ru-RU" smtClean="0"/>
              <a:pPr/>
              <a:t>03.10.2017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ED2A0-482D-434D-8153-1E30F77BE8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2170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2743-085E-45AE-AACD-20C811A8369D}" type="datetimeFigureOut">
              <a:rPr lang="ru-RU" smtClean="0"/>
              <a:pPr/>
              <a:t>03.10.2017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ED2A0-482D-434D-8153-1E30F77BE8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496595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2743-085E-45AE-AACD-20C811A8369D}" type="datetimeFigureOut">
              <a:rPr lang="ru-RU" smtClean="0"/>
              <a:pPr/>
              <a:t>03.10.2017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ED2A0-482D-434D-8153-1E30F77BE8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4375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2743-085E-45AE-AACD-20C811A8369D}" type="datetimeFigureOut">
              <a:rPr lang="ru-RU" smtClean="0"/>
              <a:pPr/>
              <a:t>03.10.2017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ED2A0-482D-434D-8153-1E30F77BE8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723383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2743-085E-45AE-AACD-20C811A8369D}" type="datetimeFigureOut">
              <a:rPr lang="ru-RU" smtClean="0"/>
              <a:pPr/>
              <a:t>03.10.2017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ED2A0-482D-434D-8153-1E30F77BE8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3188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2743-085E-45AE-AACD-20C811A8369D}" type="datetimeFigureOut">
              <a:rPr lang="ru-RU" smtClean="0"/>
              <a:pPr/>
              <a:t>03.10.2017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ED2A0-482D-434D-8153-1E30F77BE8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7522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2743-085E-45AE-AACD-20C811A8369D}" type="datetimeFigureOut">
              <a:rPr lang="ru-RU" smtClean="0"/>
              <a:pPr/>
              <a:t>03.10.2017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ED2A0-482D-434D-8153-1E30F77BE8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06711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2743-085E-45AE-AACD-20C811A8369D}" type="datetimeFigureOut">
              <a:rPr lang="ru-RU" smtClean="0"/>
              <a:pPr/>
              <a:t>03.10.2017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ED2A0-482D-434D-8153-1E30F77BE8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8142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2743-085E-45AE-AACD-20C811A8369D}" type="datetimeFigureOut">
              <a:rPr lang="ru-RU" smtClean="0"/>
              <a:pPr/>
              <a:t>03.10.2017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ED2A0-482D-434D-8153-1E30F77BE8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1921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2743-085E-45AE-AACD-20C811A8369D}" type="datetimeFigureOut">
              <a:rPr lang="ru-RU" smtClean="0"/>
              <a:pPr/>
              <a:t>03.10.2017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ED2A0-482D-434D-8153-1E30F77BE8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4169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2743-085E-45AE-AACD-20C811A8369D}" type="datetimeFigureOut">
              <a:rPr lang="ru-RU" smtClean="0"/>
              <a:pPr/>
              <a:t>03.10.2017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ED2A0-482D-434D-8153-1E30F77BE8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4818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2743-085E-45AE-AACD-20C811A8369D}" type="datetimeFigureOut">
              <a:rPr lang="ru-RU" smtClean="0"/>
              <a:pPr/>
              <a:t>03.10.2017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ED2A0-482D-434D-8153-1E30F77BE8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1840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2743-085E-45AE-AACD-20C811A8369D}" type="datetimeFigureOut">
              <a:rPr lang="ru-RU" smtClean="0"/>
              <a:pPr/>
              <a:t>03.10.2017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ED2A0-482D-434D-8153-1E30F77BE8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3831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2743-085E-45AE-AACD-20C811A8369D}" type="datetimeFigureOut">
              <a:rPr lang="ru-RU" smtClean="0"/>
              <a:pPr/>
              <a:t>03.10.2017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ED2A0-482D-434D-8153-1E30F77BE8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9870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2743-085E-45AE-AACD-20C811A8369D}" type="datetimeFigureOut">
              <a:rPr lang="ru-RU" smtClean="0"/>
              <a:pPr/>
              <a:t>03.10.2017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ED2A0-482D-434D-8153-1E30F77BE8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8910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4912743-085E-45AE-AACD-20C811A8369D}" type="datetimeFigureOut">
              <a:rPr lang="ru-RU" smtClean="0"/>
              <a:pPr/>
              <a:t>03.10.2017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EAED2A0-482D-434D-8153-1E30F77BE8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30892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1.xml"/><Relationship Id="rId1" Type="http://schemas.openxmlformats.org/officeDocument/2006/relationships/audio" Target="file:///E:\usatyy-nyan--osnovnaya-melodiya.mp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Родительское собрание</a:t>
            </a:r>
            <a:endParaRPr lang="ru-RU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4213" y="4032504"/>
            <a:ext cx="10398316" cy="18796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«Первый раз в детский сад»</a:t>
            </a:r>
          </a:p>
          <a:p>
            <a:pPr algn="ctr"/>
            <a:r>
              <a:rPr lang="ru-RU" sz="6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раннего возраста «Теремок»</a:t>
            </a:r>
            <a:endParaRPr lang="ru-RU" sz="6000" b="1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usatyy-nyan--osnovnaya-melodiy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289323" y="604793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424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85138" y="2490188"/>
            <a:ext cx="3349868" cy="42712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6587677" y="1846926"/>
            <a:ext cx="5978766" cy="33575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517354" y="1678021"/>
            <a:ext cx="6022722" cy="338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021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0439" y="333193"/>
            <a:ext cx="10946726" cy="61475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7923" y="1600200"/>
            <a:ext cx="3354362" cy="499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429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1269" y="4289426"/>
            <a:ext cx="2217382" cy="22489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2777" y="2417885"/>
            <a:ext cx="6339253" cy="41204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954" y="225432"/>
            <a:ext cx="7007469" cy="39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390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1578" y="-469198"/>
            <a:ext cx="3015761" cy="39037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2146" y="2555356"/>
            <a:ext cx="7254566" cy="40740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824" y="975947"/>
            <a:ext cx="7222518" cy="405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593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59512" y="-70338"/>
            <a:ext cx="2454319" cy="28662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6769" y="2593732"/>
            <a:ext cx="6843154" cy="38430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188" y="360485"/>
            <a:ext cx="6451745" cy="531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355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6508" y="-86179"/>
            <a:ext cx="3096358" cy="26667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1621" y="2356339"/>
            <a:ext cx="6514372" cy="45016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551" y="307730"/>
            <a:ext cx="5668934" cy="433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351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36219" y="0"/>
            <a:ext cx="2586739" cy="29205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73382" y="2778370"/>
            <a:ext cx="6608310" cy="40796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004" y="237392"/>
            <a:ext cx="6349301" cy="356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745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354280" cy="212773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просмотр</a:t>
            </a:r>
            <a:r>
              <a:rPr lang="ru-RU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879036"/>
            <a:ext cx="5679830" cy="1947333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ХОРОШЕГО НАСТРОЕНИЯ</a:t>
            </a:r>
            <a:endParaRPr lang="ru-RU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21570" y="1802423"/>
            <a:ext cx="6550268" cy="485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961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720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Детский сад № 10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Группа № 4 раннего возраста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82332"/>
            <a:ext cx="10515600" cy="5352462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5195" y="3242360"/>
            <a:ext cx="1547526" cy="20057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064" y="1755646"/>
            <a:ext cx="3017520" cy="49791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6296" y="1152878"/>
            <a:ext cx="7176656" cy="57051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98872" y="3278547"/>
            <a:ext cx="1637298" cy="19695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64840" y="3813460"/>
            <a:ext cx="2286173" cy="304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141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6770" y="4311251"/>
            <a:ext cx="2272810" cy="22370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5315" y="332461"/>
            <a:ext cx="6049108" cy="30701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90133" y="2488223"/>
            <a:ext cx="7045326" cy="395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181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9201" y="163391"/>
            <a:ext cx="2724150" cy="23812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2708" y="224937"/>
            <a:ext cx="6198577" cy="34810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3787" y="2998177"/>
            <a:ext cx="6466042" cy="363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543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2283" y="-697527"/>
            <a:ext cx="2702171" cy="37830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770" y="236589"/>
            <a:ext cx="5389684" cy="40540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65805" y="2787161"/>
            <a:ext cx="6879657" cy="386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271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87678" y="47672"/>
            <a:ext cx="3009276" cy="35403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49217" y="3182817"/>
            <a:ext cx="6231199" cy="34993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5499" y="134106"/>
            <a:ext cx="5996356" cy="33674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123" y="2552518"/>
            <a:ext cx="6963508" cy="391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456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7554" y="3125020"/>
            <a:ext cx="3577511" cy="32945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7275514" y="1694263"/>
            <a:ext cx="5836469" cy="32776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692346" y="1737670"/>
            <a:ext cx="5600700" cy="314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977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1581" y="3286422"/>
            <a:ext cx="2926458" cy="333309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819578" y="1378491"/>
            <a:ext cx="6158408" cy="38158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6520108" y="1326426"/>
            <a:ext cx="6174066" cy="381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906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77397" y="-178780"/>
            <a:ext cx="2104295" cy="30362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3005" y="2857499"/>
            <a:ext cx="6764872" cy="37990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9423" y="594671"/>
            <a:ext cx="6252564" cy="351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20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106</TotalTime>
  <Words>24</Words>
  <Application>Microsoft Office PowerPoint</Application>
  <PresentationFormat>Произвольный</PresentationFormat>
  <Paragraphs>6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Сектор</vt:lpstr>
      <vt:lpstr>Родительское собрание</vt:lpstr>
      <vt:lpstr>Детский сад № 10 Группа № 4 раннего возраста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Спасибо за просмотр </vt:lpstr>
    </vt:vector>
  </TitlesOfParts>
  <Company>CtrlSoft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Детский сад № 10 Группа № 4 раннего возраста</dc:title>
  <dc:creator>Юлия</dc:creator>
  <cp:lastModifiedBy>ГРУППА 9</cp:lastModifiedBy>
  <cp:revision>13</cp:revision>
  <dcterms:created xsi:type="dcterms:W3CDTF">2017-10-01T14:11:23Z</dcterms:created>
  <dcterms:modified xsi:type="dcterms:W3CDTF">2017-10-03T12:36:02Z</dcterms:modified>
</cp:coreProperties>
</file>