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8" r:id="rId5"/>
    <p:sldId id="259" r:id="rId6"/>
    <p:sldId id="268" r:id="rId7"/>
    <p:sldId id="263" r:id="rId8"/>
    <p:sldId id="257" r:id="rId9"/>
    <p:sldId id="262" r:id="rId10"/>
    <p:sldId id="269" r:id="rId11"/>
    <p:sldId id="261" r:id="rId12"/>
    <p:sldId id="264" r:id="rId13"/>
    <p:sldId id="265" r:id="rId14"/>
    <p:sldId id="270" r:id="rId15"/>
    <p:sldId id="26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E2"/>
    <a:srgbClr val="0043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9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28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6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25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73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16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7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43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183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87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56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698BD-F69C-4CBC-A8D1-31808A7E559C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7F9AC-FD03-4385-B53A-20DFA93763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25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oimages.ru/images/1141425_detskii-fon-zi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6035" y="2782956"/>
            <a:ext cx="9144000" cy="178904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43C8"/>
                </a:solidFill>
              </a:rPr>
              <a:t>«Снежный городок»</a:t>
            </a:r>
            <a:br>
              <a:rPr lang="ru-RU" dirty="0" smtClean="0">
                <a:solidFill>
                  <a:srgbClr val="0043C8"/>
                </a:solidFill>
              </a:rPr>
            </a:br>
            <a:r>
              <a:rPr lang="ru-RU" dirty="0" smtClean="0">
                <a:solidFill>
                  <a:srgbClr val="0043C8"/>
                </a:solidFill>
              </a:rPr>
              <a:t>группа №3 </a:t>
            </a:r>
            <a:br>
              <a:rPr lang="ru-RU" dirty="0" smtClean="0">
                <a:solidFill>
                  <a:srgbClr val="0043C8"/>
                </a:solidFill>
              </a:rPr>
            </a:br>
            <a:r>
              <a:rPr lang="ru-RU" dirty="0" smtClean="0">
                <a:solidFill>
                  <a:srgbClr val="0043C8"/>
                </a:solidFill>
              </a:rPr>
              <a:t>«Гномики»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392017" y="3562282"/>
            <a:ext cx="9144000" cy="1655762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4BE2"/>
                </a:solidFill>
              </a:rPr>
              <a:t>Подготовила: </a:t>
            </a:r>
            <a:r>
              <a:rPr lang="ru-RU" dirty="0" err="1" smtClean="0">
                <a:solidFill>
                  <a:srgbClr val="004BE2"/>
                </a:solidFill>
              </a:rPr>
              <a:t>Казимерская</a:t>
            </a:r>
            <a:r>
              <a:rPr lang="ru-RU" dirty="0" smtClean="0">
                <a:solidFill>
                  <a:srgbClr val="004BE2"/>
                </a:solidFill>
              </a:rPr>
              <a:t> Н.Э.</a:t>
            </a:r>
            <a:endParaRPr lang="ru-RU" dirty="0">
              <a:solidFill>
                <a:srgbClr val="004B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4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0-tub-ru.yandex.net/i?id=dc5479499a91185eb8ee30b751baa1bd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" y="0"/>
            <a:ext cx="121849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4200" y="48161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за снежные мячи,</a:t>
            </a:r>
            <a:b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крутят наши малыши.</a:t>
            </a:r>
            <a:b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сть морковка угольки. </a:t>
            </a:r>
            <a:b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стражники зимы!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944" y="1253332"/>
            <a:ext cx="5801782" cy="43513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5731"/>
            <a:ext cx="5593080" cy="419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6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kachat-kartinki.ru/img/picture/Nov/25/bdf2de99378254a459dffe8740cdfdd5/min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96"/>
            <a:ext cx="12192000" cy="6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4677"/>
            <a:ext cx="4775200" cy="3581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40" y="858980"/>
            <a:ext cx="4579620" cy="3434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70" y="1696854"/>
            <a:ext cx="4558030" cy="341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nachalo4ka.ru/wp-content/uploads/2014/11/shablon-novogodniy-2.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133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из снега крепость строим –</a:t>
            </a:r>
            <a:br>
              <a:rPr lang="ru-RU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Начинали всё с нуля.</a:t>
            </a:r>
            <a:br>
              <a:rPr lang="ru-RU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 немного было – трое,</a:t>
            </a:r>
            <a:br>
              <a:rPr lang="ru-RU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теперь – хоть отбавляй.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8330" y="1311275"/>
            <a:ext cx="5647268" cy="42354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2444326"/>
            <a:ext cx="5445760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ixelbrush.ru/uploads/posts/2011-03/1299331136_zimnyay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07363" y="4192058"/>
            <a:ext cx="6121400" cy="2174875"/>
          </a:xfrm>
        </p:spPr>
        <p:txBody>
          <a:bodyPr/>
          <a:lstStyle/>
          <a:p>
            <a:r>
              <a:rPr lang="ru-RU" b="1" i="1" dirty="0" smtClean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еще у нас туннель на забаву детворе!</a:t>
            </a:r>
            <a:endParaRPr lang="ru-RU" b="1" i="1" dirty="0">
              <a:solidFill>
                <a:srgbClr val="004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63" y="1335352"/>
            <a:ext cx="4267200" cy="32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063" y="1335352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fs00.infourok.ru/images/doc/64/79069/hello_html_5a8b8f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4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40339" y="517114"/>
            <a:ext cx="10515600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Веселый лабиринт</a:t>
            </a:r>
            <a:endParaRPr lang="ru-RU" b="1" i="1" dirty="0">
              <a:solidFill>
                <a:srgbClr val="004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3860" y="1426100"/>
            <a:ext cx="5378424" cy="4033818"/>
          </a:xfrm>
          <a:prstGeom prst="rect">
            <a:avLst/>
          </a:prstGeo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06" y="2359791"/>
            <a:ext cx="5089563" cy="38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33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emo-v.ru/pages/imgs/5620b209a60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6067" y="28881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729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vashng.ru/wp-content/uploads/2014/11/blue-new-year-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Наступила зима, выпал беленький снежок!</a:t>
            </a:r>
            <a:br>
              <a:rPr lang="ru-RU" sz="4000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Взяли мы лопаты, чтоб снежную сказку ребятам создать.</a:t>
            </a:r>
            <a:endParaRPr lang="ru-RU" b="1" i="1" dirty="0">
              <a:solidFill>
                <a:srgbClr val="004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8738">
            <a:off x="-117691" y="2394085"/>
            <a:ext cx="4797895" cy="35984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3957">
            <a:off x="7132976" y="2340456"/>
            <a:ext cx="4622587" cy="3466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460">
            <a:off x="3741233" y="2770371"/>
            <a:ext cx="4504267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ptforschool.ru/fony/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снегу стоит у нас гора! Все катаются с утра!</a:t>
            </a:r>
            <a:endParaRPr lang="ru-RU" b="1" i="1" dirty="0">
              <a:solidFill>
                <a:srgbClr val="004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78" y="989964"/>
            <a:ext cx="4135332" cy="31014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06" y="1531261"/>
            <a:ext cx="3981822" cy="29863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66" y="1673383"/>
            <a:ext cx="3792326" cy="28442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54" y="3982574"/>
            <a:ext cx="3833903" cy="28754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6" y="3956330"/>
            <a:ext cx="3808836" cy="2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afisha.mosreg.ru/sites/default/files/events_photo/206879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1" y="690563"/>
            <a:ext cx="3649980" cy="2737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0192" y="2505714"/>
            <a:ext cx="3571265" cy="2678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16" y="3029256"/>
            <a:ext cx="3621632" cy="27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0" y="3794760"/>
            <a:ext cx="3459480" cy="25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eni.ru/wallpapers/30802085a41af769e37b5f3481fc2715/1734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еще у этой горки, змейка поселилась! Закрутилась, и в лабиринт превратилась!</a:t>
            </a:r>
            <a:endParaRPr lang="ru-RU" b="1" i="1" dirty="0">
              <a:solidFill>
                <a:srgbClr val="004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2227">
            <a:off x="338067" y="2295742"/>
            <a:ext cx="4588626" cy="34414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9533">
            <a:off x="6927241" y="2447826"/>
            <a:ext cx="4484946" cy="33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zezete2.z.e.pic.centerblog.net/o/9edeada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7733" y="1404046"/>
            <a:ext cx="65701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 шла, </a:t>
            </a:r>
            <a:br>
              <a:rPr lang="ru-RU" sz="3200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rgbClr val="00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наша змейка подросла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7776" y="1559024"/>
            <a:ext cx="4248942" cy="31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os54.ru/diroypuya/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для птиц кормушки ставим, насыпаем в них корма. И поют в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твет нам птички: «Здравствуй, зимушка зима»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6538" y="2959735"/>
            <a:ext cx="4455160" cy="33413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0644" y="1891983"/>
            <a:ext cx="4419600" cy="33147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80" y="1891983"/>
            <a:ext cx="398272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015.radikal.ru/i333/1602/0e/80f210134a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10916"/>
            <a:ext cx="4235938" cy="3303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90310" y="1010916"/>
            <a:ext cx="4409440" cy="330708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6333" y="1452604"/>
            <a:ext cx="3307082" cy="29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fs00.infourok.ru/images/doc/64/79069/hello_html_5a8b8f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4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674" y="566632"/>
            <a:ext cx="5364480" cy="531939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Тихо падает снежок,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мороз нам щиплет нос,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 мороза не боимся,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Мы играем, веселимся!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0204">
            <a:off x="7322151" y="283571"/>
            <a:ext cx="4665526" cy="3499145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28033" y="3067114"/>
            <a:ext cx="467360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3500</TotalTime>
  <Words>101</Words>
  <Application>Microsoft Office PowerPoint</Application>
  <PresentationFormat>Широкоэкранный</PresentationFormat>
  <Paragraphs>13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«Снежный городок» группа №3  «Гномики»  </vt:lpstr>
      <vt:lpstr>Наступила зима, выпал беленький снежок! Взяли мы лопаты, чтоб снежную сказку ребятам создать.</vt:lpstr>
      <vt:lpstr>В снегу стоит у нас гора! Все катаются с утра!</vt:lpstr>
      <vt:lpstr>Презентация PowerPoint</vt:lpstr>
      <vt:lpstr>А еще у этой горки, змейка поселилась! Закрутилась, и в лабиринт превратилась!</vt:lpstr>
      <vt:lpstr>Презентация PowerPoint</vt:lpstr>
      <vt:lpstr>Мы для птиц кормушки ставим, насыпаем в них корма. И поют в ответ нам птички: «Здравствуй, зимушка зима»</vt:lpstr>
      <vt:lpstr>Презентация PowerPoint</vt:lpstr>
      <vt:lpstr>Тихо падает снежок,  И мороз нам щиплет нос,  Мы мороза не боимся,  Мы играем, веселимся!</vt:lpstr>
      <vt:lpstr>Что за снежные мячи,  крутят наши малыши. Есть морковка угольки.  Это стражники зимы!</vt:lpstr>
      <vt:lpstr>Презентация PowerPoint</vt:lpstr>
      <vt:lpstr>Мы из снега крепость строим – Начинали всё с нуля. Нас немного было – трое, А теперь – хоть отбавляй.</vt:lpstr>
      <vt:lpstr>А еще у нас туннель на забаву детворе!</vt:lpstr>
      <vt:lpstr>Веселый лабиринт</vt:lpstr>
      <vt:lpstr>Спасибо за внимание!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«Снежная сказка» группа №3  «Гномики»  </dc:title>
  <dc:creator>RePack by Diakov</dc:creator>
  <cp:lastModifiedBy>RePack by Diakov</cp:lastModifiedBy>
  <cp:revision>23</cp:revision>
  <dcterms:created xsi:type="dcterms:W3CDTF">2017-02-11T14:43:01Z</dcterms:created>
  <dcterms:modified xsi:type="dcterms:W3CDTF">2017-02-16T10:27:51Z</dcterms:modified>
</cp:coreProperties>
</file>