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21"/>
  </p:notesMasterIdLst>
  <p:handoutMasterIdLst>
    <p:handoutMasterId r:id="rId22"/>
  </p:handoutMasterIdLst>
  <p:sldIdLst>
    <p:sldId id="257" r:id="rId5"/>
    <p:sldId id="273" r:id="rId6"/>
    <p:sldId id="267" r:id="rId7"/>
    <p:sldId id="268" r:id="rId8"/>
    <p:sldId id="272" r:id="rId9"/>
    <p:sldId id="264" r:id="rId10"/>
    <p:sldId id="266" r:id="rId11"/>
    <p:sldId id="271" r:id="rId12"/>
    <p:sldId id="270" r:id="rId13"/>
    <p:sldId id="275" r:id="rId14"/>
    <p:sldId id="276" r:id="rId15"/>
    <p:sldId id="277" r:id="rId16"/>
    <p:sldId id="278" r:id="rId17"/>
    <p:sldId id="279" r:id="rId18"/>
    <p:sldId id="280" r:id="rId19"/>
    <p:sldId id="26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84595" autoAdjust="0"/>
  </p:normalViewPr>
  <p:slideViewPr>
    <p:cSldViewPr snapToGrid="0">
      <p:cViewPr varScale="1">
        <p:scale>
          <a:sx n="55" d="100"/>
          <a:sy n="55" d="100"/>
        </p:scale>
        <p:origin x="-600" y="-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537CA-59FE-4AD9-ACEA-B746CC814B83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BC84E-CC96-4E67-915B-593CE5861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536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BC84E-CC96-4E67-915B-593CE586165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5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8" y="189897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665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161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231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865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370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496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2101" y="505796"/>
            <a:ext cx="6388621" cy="44836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6549" y="1482683"/>
            <a:ext cx="6614173" cy="2529845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76968" y="2569705"/>
            <a:ext cx="6614173" cy="69958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б</a:t>
            </a:r>
            <a:r>
              <a:rPr lang="en-US" dirty="0"/>
              <a:t> </a:t>
            </a:r>
            <a:r>
              <a:rPr lang="ru-RU" dirty="0"/>
              <a:t>р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ru-RU" dirty="0"/>
              <a:t>ц</a:t>
            </a:r>
            <a:r>
              <a:rPr lang="en-US" dirty="0"/>
              <a:t> 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л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/>
              <a:t> </a:t>
            </a:r>
            <a:r>
              <a:rPr lang="ru-RU" dirty="0"/>
              <a:t>а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886" y="2569705"/>
            <a:ext cx="1690142" cy="36839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8098" y="4089357"/>
            <a:ext cx="1563627" cy="19537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7302" y="1959719"/>
            <a:ext cx="2320644" cy="40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46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078 -0.134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167E-6 -4.44444E-6 L 0.00065 -0.1685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4.44444E-6 L -0.0004 -0.1740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7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2.96296E-6 L 0.1987 -0.004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33333E-6 L -0.21927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2590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5698" y="3292383"/>
            <a:ext cx="2115316" cy="314554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23998" y="1638300"/>
            <a:ext cx="8131700" cy="52197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Познавательный проект</a:t>
            </a:r>
          </a:p>
          <a:p>
            <a:r>
              <a:rPr lang="ru-RU" dirty="0"/>
              <a:t>«Я и моё тело»</a:t>
            </a:r>
          </a:p>
          <a:p>
            <a:r>
              <a:rPr lang="ru-RU" dirty="0"/>
              <a:t>Группа №3(младшая)</a:t>
            </a:r>
          </a:p>
          <a:p>
            <a:endParaRPr lang="ru-RU" dirty="0"/>
          </a:p>
          <a:p>
            <a:pPr algn="r"/>
            <a:r>
              <a:rPr lang="ru-RU" sz="4000" dirty="0"/>
              <a:t>Выполнили: </a:t>
            </a:r>
          </a:p>
          <a:p>
            <a:pPr algn="r"/>
            <a:r>
              <a:rPr lang="ru-RU" sz="4000" dirty="0" err="1"/>
              <a:t>Казимерская</a:t>
            </a:r>
            <a:r>
              <a:rPr lang="ru-RU" sz="4000" dirty="0"/>
              <a:t> Н.Э.</a:t>
            </a:r>
          </a:p>
          <a:p>
            <a:pPr algn="r"/>
            <a:r>
              <a:rPr lang="ru-RU" sz="4000" dirty="0" err="1"/>
              <a:t>Курашкина</a:t>
            </a:r>
            <a:r>
              <a:rPr lang="ru-RU" sz="4000" dirty="0"/>
              <a:t> С.В.</a:t>
            </a:r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47900" y="4416550"/>
            <a:ext cx="573534" cy="505026"/>
          </a:xfrm>
          <a:prstGeom prst="rect">
            <a:avLst/>
          </a:prstGeom>
        </p:spPr>
      </p:pic>
      <p:grpSp>
        <p:nvGrpSpPr>
          <p:cNvPr id="11" name="Group 2"/>
          <p:cNvGrpSpPr/>
          <p:nvPr/>
        </p:nvGrpSpPr>
        <p:grpSpPr>
          <a:xfrm>
            <a:off x="420982" y="3182206"/>
            <a:ext cx="2417069" cy="3456439"/>
            <a:chOff x="3344569" y="426786"/>
            <a:chExt cx="2417069" cy="3456439"/>
          </a:xfrm>
        </p:grpSpPr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344569" y="426786"/>
              <a:ext cx="1863051" cy="3456439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006898" y="2129883"/>
              <a:ext cx="754740" cy="3791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49080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7.40741E-7 L -0.19362 0.0064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C 0.00443 -0.00741 0.01992 -0.01413 0.02565 -0.01413 C 0.06016 -0.01413 0.09584 0.09884 0.09584 0.21203 C 0.09584 0.15486 0.1138 0.09884 0.13047 0.09884 C 0.14831 0.09884 0.16498 0.15555 0.16498 0.21203 C 0.16498 0.18379 0.17383 0.15486 0.18282 0.15486 C 0.19167 0.15486 0.20065 0.18287 0.20065 0.21203 C 0.20065 0.19722 0.20521 0.18379 0.20951 0.18379 C 0.21407 0.18379 0.21836 0.19814 0.21836 0.21203 C 0.21836 0.20439 0.22058 0.19722 0.22292 0.19722 C 0.22409 0.19722 0.22735 0.20486 0.22735 0.21203 C 0.22735 0.2081 0.22852 0.20439 0.22956 0.20439 C 0.22956 0.20532 0.23177 0.20787 0.23177 0.21203 C 0.23177 0.20995 0.23177 0.2081 0.23295 0.2081 C 0.23295 0.20902 0.23412 0.21018 0.23412 0.21203 C 0.23412 0.21111 0.23412 0.20995 0.23412 0.20902 C 0.23529 0.20902 0.23529 0.20995 0.23529 0.21111 C 0.23646 0.21111 0.23646 0.21018 0.23646 0.20902 C 0.23763 0.20902 0.23763 0.20995 0.23763 0.21111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datas/anglijskij-jazyk/Body/0022-022-SHe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6946" y="3543300"/>
            <a:ext cx="4345053" cy="325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50" y="4414490"/>
            <a:ext cx="9144000" cy="2387600"/>
          </a:xfrm>
        </p:spPr>
        <p:txBody>
          <a:bodyPr/>
          <a:lstStyle/>
          <a:p>
            <a:r>
              <a:rPr lang="ru-RU" dirty="0"/>
              <a:t>Рубрика «Дети говорят!»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А вы знали, шея нужна нам, чтобы носить крестик(Артем);</a:t>
            </a:r>
            <a:br>
              <a:rPr lang="ru-RU" dirty="0"/>
            </a:br>
            <a:r>
              <a:rPr lang="ru-RU" dirty="0"/>
              <a:t>а еще чтобы не отвалилась головка(Тимофей З.);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08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5063" y="3532704"/>
            <a:ext cx="9144000" cy="1638627"/>
          </a:xfrm>
        </p:spPr>
        <p:txBody>
          <a:bodyPr/>
          <a:lstStyle/>
          <a:p>
            <a:r>
              <a:rPr lang="ru-RU" dirty="0"/>
              <a:t>Рубрика «Дети говорят!»</a:t>
            </a:r>
            <a:br>
              <a:rPr lang="ru-RU" dirty="0"/>
            </a:br>
            <a:r>
              <a:rPr lang="ru-RU" dirty="0"/>
              <a:t>Туловище: </a:t>
            </a:r>
            <a:br>
              <a:rPr lang="ru-RU" dirty="0"/>
            </a:br>
            <a:r>
              <a:rPr lang="ru-RU" dirty="0"/>
              <a:t>животик нужен, чтобы кушать(Настя)</a:t>
            </a:r>
            <a:br>
              <a:rPr lang="ru-RU" dirty="0"/>
            </a:br>
            <a:r>
              <a:rPr lang="ru-RU" dirty="0"/>
              <a:t>а спинка наша чтоб купалась(Егор)</a:t>
            </a:r>
          </a:p>
        </p:txBody>
      </p:sp>
      <p:pic>
        <p:nvPicPr>
          <p:cNvPr id="4102" name="Picture 6" descr="http://fm101.uz/wp-content/uploads/telo_rebio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32704"/>
            <a:ext cx="3309937" cy="332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024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19.beon.ru/11/99/2069911/93/83957693/x_8fe0161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486150"/>
            <a:ext cx="4362450" cy="320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94367"/>
            <a:ext cx="9553575" cy="800427"/>
          </a:xfrm>
        </p:spPr>
        <p:txBody>
          <a:bodyPr/>
          <a:lstStyle/>
          <a:p>
            <a:r>
              <a:rPr lang="ru-RU" dirty="0"/>
              <a:t>Рубрика «Дети говорят!»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Ручки нужны нам, чтобы что-нибудь брать (Тимофей Л.)</a:t>
            </a:r>
            <a:br>
              <a:rPr lang="ru-RU" dirty="0"/>
            </a:br>
            <a:r>
              <a:rPr lang="ru-RU" dirty="0"/>
              <a:t>ручки нужны чтобы брать игрушки(Олег)</a:t>
            </a:r>
          </a:p>
        </p:txBody>
      </p:sp>
    </p:spTree>
    <p:extLst>
      <p:ext uri="{BB962C8B-B14F-4D97-AF65-F5344CB8AC3E}">
        <p14:creationId xmlns:p14="http://schemas.microsoft.com/office/powerpoint/2010/main" xmlns="" val="266187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log.timesunion.com/parenting/files/2011/06/Fotolia_13692076_Subscription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8787" y="3829050"/>
            <a:ext cx="404048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90502" y="5267325"/>
            <a:ext cx="9144000" cy="838527"/>
          </a:xfrm>
        </p:spPr>
        <p:txBody>
          <a:bodyPr/>
          <a:lstStyle/>
          <a:p>
            <a:r>
              <a:rPr lang="ru-RU" dirty="0"/>
              <a:t>Рубрика «Дети говорят!»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Ножки нужны чтобы ходить (Кирилл)</a:t>
            </a:r>
            <a:br>
              <a:rPr lang="ru-RU" dirty="0"/>
            </a:br>
            <a:r>
              <a:rPr lang="ru-RU" dirty="0"/>
              <a:t>Ножки нужны чтобы бегать( Артем)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779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88876">
            <a:off x="7532980" y="517893"/>
            <a:ext cx="4290688" cy="32180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32040">
            <a:off x="705383" y="758572"/>
            <a:ext cx="4762500" cy="3571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72269">
            <a:off x="6505334" y="3607344"/>
            <a:ext cx="4396112" cy="32970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21951">
            <a:off x="671194" y="3684261"/>
            <a:ext cx="4191000" cy="3143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6348" y="0"/>
            <a:ext cx="9144000" cy="1072823"/>
          </a:xfrm>
        </p:spPr>
        <p:txBody>
          <a:bodyPr/>
          <a:lstStyle/>
          <a:p>
            <a:r>
              <a:rPr lang="ru-RU" dirty="0"/>
              <a:t>Наши творческие работы!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810619">
            <a:off x="3582652" y="1730203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333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1452" y="0"/>
            <a:ext cx="3443288" cy="4591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48622">
            <a:off x="8719767" y="362300"/>
            <a:ext cx="3100388" cy="4133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33391">
            <a:off x="569833" y="574473"/>
            <a:ext cx="3383684" cy="45115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2002352"/>
            <a:ext cx="9144000" cy="857250"/>
          </a:xfrm>
        </p:spPr>
        <p:txBody>
          <a:bodyPr/>
          <a:lstStyle/>
          <a:p>
            <a:r>
              <a:rPr lang="ru-RU" dirty="0"/>
              <a:t>Мы экспериментируем!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11007">
            <a:off x="6787246" y="3111431"/>
            <a:ext cx="2559244" cy="34123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48080">
            <a:off x="2907702" y="2973529"/>
            <a:ext cx="2646639" cy="352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880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9808" y="2381693"/>
            <a:ext cx="6614173" cy="427428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5400" dirty="0"/>
              <a:t>М</a:t>
            </a:r>
            <a:r>
              <a:rPr lang="en-US" sz="5400" dirty="0"/>
              <a:t> </a:t>
            </a:r>
            <a:r>
              <a:rPr lang="ru-RU" sz="5400" dirty="0"/>
              <a:t>о</a:t>
            </a:r>
            <a:r>
              <a:rPr lang="en-US" sz="5400" dirty="0"/>
              <a:t> </a:t>
            </a:r>
            <a:r>
              <a:rPr lang="ru-RU" sz="5400" dirty="0"/>
              <a:t>л</a:t>
            </a:r>
            <a:r>
              <a:rPr lang="en-US" sz="5400" dirty="0"/>
              <a:t> </a:t>
            </a:r>
            <a:r>
              <a:rPr lang="ru-RU" sz="5400" dirty="0"/>
              <a:t>о</a:t>
            </a:r>
            <a:r>
              <a:rPr lang="en-US" sz="5400" dirty="0"/>
              <a:t> </a:t>
            </a:r>
            <a:r>
              <a:rPr lang="ru-RU" sz="5400" dirty="0"/>
              <a:t>д</a:t>
            </a:r>
            <a:r>
              <a:rPr lang="en-US" sz="5400" dirty="0"/>
              <a:t> </a:t>
            </a:r>
            <a:r>
              <a:rPr lang="ru-RU" sz="5400" dirty="0"/>
              <a:t>ц ы</a:t>
            </a:r>
            <a:r>
              <a:rPr lang="en-US" sz="5400" dirty="0"/>
              <a:t> </a:t>
            </a:r>
            <a:r>
              <a:rPr lang="ru-RU" sz="5400" dirty="0"/>
              <a:t>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19896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9817" y="1306286"/>
            <a:ext cx="9144000" cy="1227908"/>
          </a:xfrm>
        </p:spPr>
        <p:txBody>
          <a:bodyPr/>
          <a:lstStyle/>
          <a:p>
            <a:r>
              <a:rPr lang="ru-RU" dirty="0"/>
              <a:t>А так выглядит наше тело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http://montessoriself.ru/wp-content/uploads/2014/04/MOE-TELO-267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1922" y="927301"/>
            <a:ext cx="6439789" cy="59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819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126" y="89911"/>
            <a:ext cx="8102010" cy="1122201"/>
          </a:xfrm>
        </p:spPr>
        <p:txBody>
          <a:bodyPr/>
          <a:lstStyle/>
          <a:p>
            <a:r>
              <a:rPr lang="ru-RU" sz="5400" b="1" dirty="0"/>
              <a:t>Актуальность проекта</a:t>
            </a:r>
            <a:endParaRPr lang="ru-RU" sz="4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0" y="3146386"/>
            <a:ext cx="12192000" cy="3711614"/>
          </a:xfrm>
        </p:spPr>
        <p:txBody>
          <a:bodyPr/>
          <a:lstStyle/>
          <a:p>
            <a:pPr algn="l"/>
            <a:r>
              <a:rPr lang="ru-RU" dirty="0"/>
              <a:t>На современном этапе проблема профилактики здоровья детей является одной из самых актуальных.</a:t>
            </a:r>
          </a:p>
          <a:p>
            <a:pPr algn="l"/>
            <a:r>
              <a:rPr lang="ru-RU" dirty="0"/>
              <a:t>В дошкольном детстве в результате целенаправленного педагогического воздействия формируется здоровье, жизнедеятельность и другие качества, необходимые для всестороннего и гармоничного развития личности.</a:t>
            </a:r>
          </a:p>
          <a:p>
            <a:pPr algn="l"/>
            <a:r>
              <a:rPr lang="ru-RU" dirty="0"/>
              <a:t>Правильно организованная развивающая среда дает ребенку проявлять себя в социальном плане, освоить определенные правила ЗОЖ, укрепить уверенности в своих силах.</a:t>
            </a:r>
          </a:p>
          <a:p>
            <a:pPr algn="l"/>
            <a:r>
              <a:rPr lang="ru-RU" dirty="0"/>
              <a:t>Учитывая все это, появилась необходимость разработки и реализации проекта: «Я и мое тело»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487706" y="385186"/>
            <a:ext cx="5366479" cy="27612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3650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8" y="0"/>
            <a:ext cx="9144000" cy="6858000"/>
          </a:xfrm>
        </p:spPr>
        <p:txBody>
          <a:bodyPr/>
          <a:lstStyle/>
          <a:p>
            <a:r>
              <a:rPr lang="ru-RU" dirty="0"/>
              <a:t>Цель проекта: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Формирование представлений детей о своем организме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699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2553" y="5455598"/>
            <a:ext cx="9739423" cy="1402402"/>
          </a:xfrm>
        </p:spPr>
        <p:txBody>
          <a:bodyPr/>
          <a:lstStyle/>
          <a:p>
            <a:pPr algn="l"/>
            <a:r>
              <a:rPr lang="ru-RU" dirty="0"/>
              <a:t>             Задачи проекта: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/>
              <a:t>* Познакомить детей с внешним строением тела    человека, с возможностями его организма;</a:t>
            </a:r>
            <a:br>
              <a:rPr lang="ru-RU" sz="3600" dirty="0"/>
            </a:br>
            <a:r>
              <a:rPr lang="ru-RU" sz="3600" dirty="0"/>
              <a:t>* Воспитывать бережное отношение к себе и к своему организму;</a:t>
            </a:r>
            <a:br>
              <a:rPr lang="ru-RU" sz="3600" dirty="0"/>
            </a:br>
            <a:r>
              <a:rPr lang="ru-RU" sz="3600" dirty="0"/>
              <a:t>*Закрепить  и обобщить представление детей о своем организме и его функциях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97469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801" y="3040221"/>
            <a:ext cx="2298197" cy="32979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4417" y="2586068"/>
            <a:ext cx="1642875" cy="3752096"/>
          </a:xfrm>
          <a:prstGeom prst="rect">
            <a:avLst/>
          </a:prstGeom>
        </p:spPr>
      </p:pic>
      <p:sp>
        <p:nvSpPr>
          <p:cNvPr id="9" name="Прямоугольник 8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3487706" y="4442679"/>
            <a:ext cx="3989008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Что еще дети хотят узнать?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15409" y="3401937"/>
            <a:ext cx="3989008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Что наши дети знают о своем организме?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15409" y="5963961"/>
            <a:ext cx="3989008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Что нужно сделать, чтобы узнать?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проекта:</a:t>
            </a:r>
          </a:p>
        </p:txBody>
      </p:sp>
    </p:spTree>
    <p:extLst>
      <p:ext uri="{BB962C8B-B14F-4D97-AF65-F5344CB8AC3E}">
        <p14:creationId xmlns:p14="http://schemas.microsoft.com/office/powerpoint/2010/main" xmlns="" val="249854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7706" y="385186"/>
            <a:ext cx="5366479" cy="2761200"/>
          </a:xfrm>
        </p:spPr>
        <p:txBody>
          <a:bodyPr/>
          <a:lstStyle/>
          <a:p>
            <a:r>
              <a:rPr lang="ru-RU" dirty="0"/>
              <a:t>Этапы реализации проекта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32" y="2398215"/>
            <a:ext cx="2176276" cy="38465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6558" y="2382975"/>
            <a:ext cx="2575565" cy="3861824"/>
          </a:xfrm>
          <a:prstGeom prst="rect">
            <a:avLst/>
          </a:prstGeom>
        </p:spPr>
      </p:pic>
      <p:sp>
        <p:nvSpPr>
          <p:cNvPr id="11" name="Прямоугольник 10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2181937" y="3437656"/>
            <a:ext cx="3989008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«1» Подготовительный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38744" y="4407573"/>
            <a:ext cx="3989008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«2» Познавательный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81364" y="5415243"/>
            <a:ext cx="3989008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«3» Обобщающий </a:t>
            </a:r>
          </a:p>
        </p:txBody>
      </p:sp>
    </p:spTree>
    <p:extLst>
      <p:ext uri="{BB962C8B-B14F-4D97-AF65-F5344CB8AC3E}">
        <p14:creationId xmlns:p14="http://schemas.microsoft.com/office/powerpoint/2010/main" xmlns="" val="315179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43048" y="4318327"/>
            <a:ext cx="9144000" cy="2387600"/>
          </a:xfrm>
        </p:spPr>
        <p:txBody>
          <a:bodyPr/>
          <a:lstStyle/>
          <a:p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Подготовительный этап:</a:t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Говорят дети:</a:t>
            </a:r>
            <a:br>
              <a:rPr lang="ru-RU" sz="4800" dirty="0"/>
            </a:br>
            <a:r>
              <a:rPr lang="ru-RU" sz="4800" dirty="0"/>
              <a:t>«Что я знаю о себе?</a:t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Я- человек, я мальчик(девочка). Как и у всех людей у меня есть голова, шея, туловище, руки, ноги</a:t>
            </a:r>
            <a:br>
              <a:rPr lang="ru-RU" sz="4800" dirty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87799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al.ru/usrfile/img/kartinki-dlya-detskogo-s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3923" y="3915546"/>
            <a:ext cx="3858077" cy="261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18861" y="2622877"/>
            <a:ext cx="9144000" cy="4235123"/>
          </a:xfrm>
        </p:spPr>
        <p:txBody>
          <a:bodyPr/>
          <a:lstStyle/>
          <a:p>
            <a:r>
              <a:rPr lang="ru-RU" dirty="0"/>
              <a:t>Рубрика «Дети говорят!»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Голова нужна нам чтобы</a:t>
            </a:r>
            <a:br>
              <a:rPr lang="ru-RU" dirty="0"/>
            </a:br>
            <a:r>
              <a:rPr lang="ru-RU" dirty="0"/>
              <a:t>кушать и смотреть (Настя);</a:t>
            </a:r>
            <a:br>
              <a:rPr lang="ru-RU" dirty="0"/>
            </a:br>
            <a:r>
              <a:rPr lang="ru-RU" dirty="0"/>
              <a:t>голова нужна нам чтобы видеть куда ехать(Егор) ;</a:t>
            </a:r>
            <a:br>
              <a:rPr lang="ru-RU" dirty="0"/>
            </a:br>
            <a:r>
              <a:rPr lang="ru-RU" dirty="0"/>
              <a:t>голова нужна чтобы думать(Стас)</a:t>
            </a:r>
          </a:p>
        </p:txBody>
      </p:sp>
    </p:spTree>
    <p:extLst>
      <p:ext uri="{BB962C8B-B14F-4D97-AF65-F5344CB8AC3E}">
        <p14:creationId xmlns:p14="http://schemas.microsoft.com/office/powerpoint/2010/main" xmlns="" val="250795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2FF6AE2C-0855-4436-BAB0-964168DB80F7}" vid="{82FFDBF2-270A-4196-BBA2-1947BAF14E3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2C15FF-1675-4B64-8D0C-D78E36D0F68C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sharepoint/v3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2547570a-e5f4-4946-a4c3-82580e42479e"/>
    <ds:schemaRef ds:uri="6ee78bd2-4339-4042-adc0-bcc646419980"/>
  </ds:schemaRefs>
</ds:datastoreItem>
</file>

<file path=customXml/itemProps2.xml><?xml version="1.0" encoding="utf-8"?>
<ds:datastoreItem xmlns:ds="http://schemas.openxmlformats.org/officeDocument/2006/customXml" ds:itemID="{4F67FFB0-F441-4120-8FA0-C46780EE3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8F9056-19CC-403D-A4E3-D0BFC3D9E6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191</Words>
  <Application>Microsoft Office PowerPoint</Application>
  <PresentationFormat>Произвольный</PresentationFormat>
  <Paragraphs>37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Тема1</vt:lpstr>
      <vt:lpstr>Слайд 1</vt:lpstr>
      <vt:lpstr>А так выглядит наше тело  </vt:lpstr>
      <vt:lpstr>Актуальность проекта</vt:lpstr>
      <vt:lpstr>Цель проекта:    Формирование представлений детей о своем организме </vt:lpstr>
      <vt:lpstr>             Задачи проекта:       * Познакомить детей с внешним строением тела    человека, с возможностями его организма; * Воспитывать бережное отношение к себе и к своему организму; *Закрепить  и обобщить представление детей о своем организме и его функциях </vt:lpstr>
      <vt:lpstr>Вопросы проекта:</vt:lpstr>
      <vt:lpstr>Этапы реализации проекта</vt:lpstr>
      <vt:lpstr> Подготовительный этап:   Говорят дети: «Что я знаю о себе?  Я- человек, я мальчик(девочка). Как и у всех людей у меня есть голова, шея, туловище, руки, ноги </vt:lpstr>
      <vt:lpstr>Рубрика «Дети говорят!»   Голова нужна нам чтобы кушать и смотреть (Настя); голова нужна нам чтобы видеть куда ехать(Егор) ; голова нужна чтобы думать(Стас)</vt:lpstr>
      <vt:lpstr>Рубрика «Дети говорят!»  А вы знали, шея нужна нам, чтобы носить крестик(Артем); а еще чтобы не отвалилась головка(Тимофей З.); </vt:lpstr>
      <vt:lpstr>Рубрика «Дети говорят!» Туловище:  животик нужен, чтобы кушать(Настя) а спинка наша чтоб купалась(Егор)</vt:lpstr>
      <vt:lpstr>Рубрика «Дети говорят!»   Ручки нужны нам, чтобы что-нибудь брать (Тимофей Л.) ручки нужны чтобы брать игрушки(Олег)</vt:lpstr>
      <vt:lpstr>Рубрика «Дети говорят!»  Ножки нужны чтобы ходить (Кирилл) Ножки нужны чтобы бегать( Артем)  </vt:lpstr>
      <vt:lpstr>Наши творческие работы!</vt:lpstr>
      <vt:lpstr>Мы экспериментируем!</vt:lpstr>
      <vt:lpstr>М о л о д ц ы !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2016-10-23T12:21:52Z</dcterms:created>
  <dcterms:modified xsi:type="dcterms:W3CDTF">2016-11-30T12:23:29Z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