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71" r:id="rId12"/>
    <p:sldId id="269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44" d="100"/>
          <a:sy n="44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45D1-67F8-4954-BC28-29C822102105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FFE5-8B2A-42C7-9549-F25ACB2D9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36.edusev.ru/uploads/1000/790/design/backgrounds/3956c1_dd44969f0c694057b4f01ec584aa19f9jpg_srz_2953_2160_85_22_050_120_000_jpg_sr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9294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857365"/>
            <a:ext cx="806146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МДОУ «ДЕТСКИЙ САД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№ 10»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ЭКОЛОГИЧЕСКИЙ ЦЕНТР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СРЕДНЕЙ ГРУППЫ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«ГНОМИКИ»</a:t>
            </a:r>
          </a:p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5877272"/>
            <a:ext cx="459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Подготовили воспитатели: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Карнакова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Евгения Викторовна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Тройник Екатерина Александровна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55776" y="3144667"/>
            <a:ext cx="3715048" cy="2786286"/>
          </a:xfrm>
          <a:prstGeom prst="rect">
            <a:avLst/>
          </a:prstGeom>
        </p:spPr>
      </p:pic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3" cstate="email"/>
          <a:srcRect b="2976"/>
          <a:stretch>
            <a:fillRect/>
          </a:stretch>
        </p:blipFill>
        <p:spPr bwMode="auto">
          <a:xfrm>
            <a:off x="0" y="-4880"/>
            <a:ext cx="9468544" cy="71014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285728"/>
            <a:ext cx="7070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Разнообразие макетов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3052" y="1837763"/>
            <a:ext cx="3401318" cy="28325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935340" y="1278925"/>
            <a:ext cx="3196200" cy="2397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685106" y="1801397"/>
            <a:ext cx="3439749" cy="26865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048905" y="4348778"/>
            <a:ext cx="3414839" cy="25611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760885" y="4099514"/>
            <a:ext cx="3747190" cy="2810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-66568"/>
            <a:ext cx="9232725" cy="6924568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31640" y="1141004"/>
            <a:ext cx="7632848" cy="57246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1" y="188640"/>
            <a:ext cx="5976664" cy="9447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Лэпбук</a:t>
            </a:r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центра  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78579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1000108"/>
            <a:ext cx="5929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Значительную помощь в формировании предметно-пространственной развивающей среды оказали родители. Именно они помогли создать условия, необходимые для познавательно-поисковой деятельности детей. Оснастили наш уголок наглядностями, литературой, различными видами игр.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Благодаря помощи родителей у нас возникли новые коллекции природного материала: гербарий, коллекция перьев птиц, семян. Появилась новая коллекция камней, пополнились новыми экземплярами коллекции гальки, ракушек, разнообразились имеющиеся коллекции шишек, фруктовых косточек, орехов. Составляя и пополняя видовое разнообразие природных материалов взрослые стимулировали проявление исследовательской самостоятельности детей.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36.edusev.ru/uploads/1000/790/design/backgrounds/3956c1_dd44969f0c694057b4f01ec584aa19f9jpg_srz_2953_2160_85_22_050_120_000_jpg_sr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9294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42852"/>
            <a:ext cx="8501122" cy="62151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1285860"/>
            <a:ext cx="52149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Давайте вместе Землю украшать,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Сажать сады, цветы сажать повсюду.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Давайте вместе Землю уважать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относиться с нежностью, как к чуду!</a:t>
            </a:r>
          </a:p>
          <a:p>
            <a:endParaRPr lang="ru-RU" sz="2000" dirty="0" smtClean="0"/>
          </a:p>
          <a:p>
            <a:r>
              <a:rPr lang="ru-RU" sz="2000" dirty="0" smtClean="0"/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 забываем, что она у нас одна –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Неповторимая, ранимая, живая.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Прекрасная: хоть лето, хоть зима…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Она у нас одна, одна такая!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-135420"/>
            <a:ext cx="9324528" cy="69934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2967335"/>
            <a:ext cx="655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196752"/>
            <a:ext cx="72152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«МИР ВОКРУГ НАС»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«Расскажи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и я забуду.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Покажи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и я пойму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Позволь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сделать самому, и 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научусь.»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5868" y="357166"/>
            <a:ext cx="7670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ЭКОЛОГИЧЕСКИЙ ЦЕНТР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143248"/>
            <a:ext cx="36433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основ экологического воспитания и развитие исследовательской деятельности детей.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79060" y="2967336"/>
            <a:ext cx="3785340" cy="363001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0"/>
            <a:ext cx="9276522" cy="69574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74975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ХОЗЯЙКА ЭКОЛОГИЧЕСКОГО ЦЕНТРА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БЕРЁЗКА - </a:t>
            </a:r>
            <a:endParaRPr lang="ru-RU" sz="3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1000" y="1552434"/>
            <a:ext cx="41513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придуманный взрослыми и детьми персонаж, которая поёт песню, предлагает детям поиграть, следит за порядком в центре.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 ЦЕНТРЕ: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Поздоровайтесь с хозяйкой центра!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Не мешайте жить обитателям центра – приходите без лишнего шума.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Запрещается  срывать, ломать растения, бросать мусор, рвать книжки, ломать экспонаты.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Разрешается рассматривать, любоваться,  размышлять.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Из центра нельзя выносить сувениры природы: красивые камни  и т.п.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Можно «выносить» только знания, впечатления и хорошее настроение!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200000">
            <a:off x="5065114" y="2421433"/>
            <a:ext cx="4612871" cy="345965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74593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ЗОНА ЭКСПЕРИМЕНТИРОВАНИЯ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8755" y="993614"/>
            <a:ext cx="3823246" cy="28674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31577" y="993615"/>
            <a:ext cx="3791152" cy="28433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8755" y="3988803"/>
            <a:ext cx="3823246" cy="28368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231577" y="3988803"/>
            <a:ext cx="3791152" cy="28368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-43029" y="-171400"/>
            <a:ext cx="9187029" cy="68902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285728"/>
            <a:ext cx="4863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ИГРОВАЯ ЗОНА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9698" y="1916832"/>
            <a:ext cx="4049891" cy="30374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78856" y="3947983"/>
            <a:ext cx="3563888" cy="26729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75656" y="1146178"/>
            <a:ext cx="3527242" cy="2645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202" y="-24"/>
            <a:ext cx="9144000" cy="68580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285728"/>
            <a:ext cx="73078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ЗОНА КОЛЛЕКЦИОНИРОВАНИЯ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7571" y="993614"/>
            <a:ext cx="3647002" cy="31760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5603635" y="987569"/>
            <a:ext cx="3165945" cy="32153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987824" y="4228965"/>
            <a:ext cx="3479371" cy="2609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-396552" y="-270799"/>
            <a:ext cx="9540552" cy="715543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214290"/>
            <a:ext cx="5887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ПРИРОДНАЯ ЗОНА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200000">
            <a:off x="82468" y="1514835"/>
            <a:ext cx="4187957" cy="3140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35430" y="996277"/>
            <a:ext cx="4495828" cy="33718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483768" y="3992462"/>
            <a:ext cx="4124139" cy="2756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0"/>
            <a:ext cx="8988459" cy="67413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357166"/>
            <a:ext cx="6820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МИНИ - БИБЛИОТЕКА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18811" y="1289128"/>
            <a:ext cx="7088078" cy="5316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reempics.com/img/picture/Apr/16/f86bc7b478848121d2fac0c3d2a997e9/1.jpg"/>
          <p:cNvPicPr>
            <a:picLocks noChangeAspect="1" noChangeArrowheads="1"/>
          </p:cNvPicPr>
          <p:nvPr/>
        </p:nvPicPr>
        <p:blipFill>
          <a:blip r:embed="rId2" cstate="email"/>
          <a:srcRect b="2976"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214290"/>
            <a:ext cx="7038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ЗОНА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484784"/>
            <a:ext cx="5580112" cy="4185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149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42</cp:revision>
  <dcterms:created xsi:type="dcterms:W3CDTF">2017-09-03T05:33:31Z</dcterms:created>
  <dcterms:modified xsi:type="dcterms:W3CDTF">2017-10-22T11:50:21Z</dcterms:modified>
</cp:coreProperties>
</file>