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6" r:id="rId4"/>
    <p:sldId id="262" r:id="rId5"/>
    <p:sldId id="268" r:id="rId6"/>
    <p:sldId id="269" r:id="rId7"/>
    <p:sldId id="263" r:id="rId8"/>
    <p:sldId id="267" r:id="rId9"/>
    <p:sldId id="259" r:id="rId10"/>
    <p:sldId id="260" r:id="rId11"/>
    <p:sldId id="257" r:id="rId12"/>
    <p:sldId id="261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2EE12-F2AF-4A8E-94CD-8254BFA91A4F}" type="datetimeFigureOut">
              <a:rPr lang="ru-RU" smtClean="0"/>
              <a:t>19.08.2019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19B95-A036-464B-B947-D19B5CBB9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0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2EA48-F779-4D27-91B0-A09463ECACD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326F-CB54-42BC-82F4-161D455E5AE4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39C55-54A6-4F2C-9C24-9C8D4258A0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35716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МДОУ «Детский сад» № 10 г. Ярославля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714620"/>
            <a:ext cx="7663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цветущие клумбы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4643446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Воспитатели:</a:t>
            </a:r>
          </a:p>
          <a:p>
            <a:r>
              <a:rPr lang="ru-RU" dirty="0" err="1" smtClean="0">
                <a:latin typeface="Arial Black" pitchFamily="34" charset="0"/>
              </a:rPr>
              <a:t>Карнакова</a:t>
            </a:r>
            <a:r>
              <a:rPr lang="ru-RU" dirty="0" smtClean="0">
                <a:latin typeface="Arial Black" pitchFamily="34" charset="0"/>
              </a:rPr>
              <a:t> Е.В.</a:t>
            </a:r>
          </a:p>
          <a:p>
            <a:r>
              <a:rPr lang="ru-RU" dirty="0" smtClean="0">
                <a:latin typeface="Arial Black" pitchFamily="34" charset="0"/>
              </a:rPr>
              <a:t>Прокофьева Е.В.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1785926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Группа «Гномики» представляет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2492896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Дети испытывают потребность в общении с природой. Они учатся любить природу, наблюдать рост, развитие, цветение растений и научились ухаживать за ними, сопереживать, понимать, что наша Земля не сможет существовать без </a:t>
            </a:r>
            <a:r>
              <a:rPr lang="ru-RU" sz="2000" b="1" dirty="0" smtClean="0"/>
              <a:t>растений.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7" y="207808"/>
            <a:ext cx="3716681" cy="2091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86580"/>
            <a:ext cx="3997293" cy="2249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://s1.fotokto.ru/photo/full/49/4936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Сеня\Documents\центр двигательной активности\s12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18633" r="26258" b="18767"/>
          <a:stretch/>
        </p:blipFill>
        <p:spPr bwMode="auto">
          <a:xfrm>
            <a:off x="7022973" y="91110"/>
            <a:ext cx="1566845" cy="2450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еня\Documents\центр двигательной активности\iSfEqdOA2A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 b="13333"/>
          <a:stretch/>
        </p:blipFill>
        <p:spPr bwMode="auto">
          <a:xfrm>
            <a:off x="325278" y="4071958"/>
            <a:ext cx="3419872" cy="2469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34260" y="260648"/>
            <a:ext cx="53148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Трёхъярусная клумба.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Просто и оригинально.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439" y="2492896"/>
            <a:ext cx="6466494" cy="3638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24893" y="487908"/>
            <a:ext cx="38633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Дети приучаются к труду и бережному отношению к растениям. Яркие впечатления, полученные в детстве от общения с живой природой, надолго остаются в памяти и служат фундаментом для формирования правильных представлений о природе.</a:t>
            </a:r>
          </a:p>
        </p:txBody>
      </p:sp>
      <p:pic>
        <p:nvPicPr>
          <p:cNvPr id="6" name="Picture 3" descr="F:\завтра\IMG_20180810_1534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617389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Сеня\Desktop\DSC_0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261141" y="2420282"/>
            <a:ext cx="4752528" cy="2674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624736" cy="372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" b="7658"/>
          <a:stretch/>
        </p:blipFill>
        <p:spPr bwMode="auto">
          <a:xfrm>
            <a:off x="1419703" y="3429000"/>
            <a:ext cx="6624736" cy="1911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760" y="5326895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Для ребенка, посещающего детский сад, очень важно, как обустроена окружающая его среда. Это касается не только группы в детском саду, но и образовательной среды на участке</a:t>
            </a:r>
            <a:r>
              <a:rPr lang="ru-RU" sz="2000" b="1" dirty="0" smtClean="0"/>
              <a:t>. </a:t>
            </a:r>
            <a:r>
              <a:rPr lang="ru-RU" sz="2000" b="1" dirty="0"/>
              <a:t> Наша </a:t>
            </a:r>
            <a:r>
              <a:rPr lang="ru-RU" sz="2000" b="1" dirty="0" smtClean="0"/>
              <a:t>новая веранда</a:t>
            </a:r>
            <a:r>
              <a:rPr lang="ru-RU" sz="2000" b="1" dirty="0"/>
              <a:t> не только защищает детей от солнца и дождя, но и служит украшением площадки.</a:t>
            </a:r>
          </a:p>
        </p:txBody>
      </p:sp>
    </p:spTree>
    <p:extLst>
      <p:ext uri="{BB962C8B-B14F-4D97-AF65-F5344CB8AC3E}">
        <p14:creationId xmlns:p14="http://schemas.microsoft.com/office/powerpoint/2010/main" val="190021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7" y="332656"/>
            <a:ext cx="5886343" cy="28803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>
                  <a:solidFill>
                    <a:srgbClr val="00B0F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Спасибо</a:t>
            </a:r>
          </a:p>
          <a:p>
            <a:pPr algn="ctr"/>
            <a:r>
              <a:rPr lang="ru-RU" sz="5400" b="1" cap="all" dirty="0" smtClean="0">
                <a:ln w="0">
                  <a:solidFill>
                    <a:srgbClr val="00B0F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за внимание!</a:t>
            </a:r>
            <a:endParaRPr lang="ru-RU" sz="5400" b="1" cap="all" dirty="0">
              <a:ln w="0">
                <a:solidFill>
                  <a:srgbClr val="00B0F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 b="16087"/>
          <a:stretch/>
        </p:blipFill>
        <p:spPr bwMode="auto">
          <a:xfrm>
            <a:off x="539552" y="2876097"/>
            <a:ext cx="2240749" cy="3876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5865" b="16087"/>
          <a:stretch/>
        </p:blipFill>
        <p:spPr bwMode="auto">
          <a:xfrm>
            <a:off x="6156175" y="2852224"/>
            <a:ext cx="2292119" cy="3876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r="15085" b="17040"/>
          <a:stretch/>
        </p:blipFill>
        <p:spPr bwMode="auto">
          <a:xfrm>
            <a:off x="2915816" y="3712524"/>
            <a:ext cx="3037872" cy="2203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98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412776"/>
            <a:ext cx="6089330" cy="43177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</a:t>
            </a:r>
            <a:r>
              <a:rPr lang="ru-RU" sz="4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</a:rPr>
              <a:t>Если бы каждый человек на клочке земли своей сделал все, что он может, как прекрасна была бы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Земля </a:t>
            </a:r>
            <a:r>
              <a:rPr lang="ru-RU" sz="3600" b="1" i="1" dirty="0">
                <a:solidFill>
                  <a:schemeClr val="tx1"/>
                </a:solidFill>
                <a:latin typeface="Times New Roman"/>
                <a:ea typeface="Times New Roman"/>
              </a:rPr>
              <a:t>наша</a:t>
            </a:r>
            <a:r>
              <a:rPr lang="ru-RU" sz="3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»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А.П</a:t>
            </a:r>
            <a:r>
              <a:rPr lang="ru-RU" sz="3600" b="1" dirty="0">
                <a:solidFill>
                  <a:schemeClr val="tx1"/>
                </a:solidFill>
                <a:latin typeface="Times New Roman"/>
                <a:ea typeface="Times New Roman"/>
              </a:rPr>
              <a:t>. </a:t>
            </a:r>
            <a:r>
              <a:rPr lang="ru-RU" sz="36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Чехов   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4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10288"/>
          <a:stretch/>
        </p:blipFill>
        <p:spPr bwMode="auto">
          <a:xfrm>
            <a:off x="308007" y="4437111"/>
            <a:ext cx="3719215" cy="230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744416" cy="2309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9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>
          <a:xfrm>
            <a:off x="1692275" y="500063"/>
            <a:ext cx="7451725" cy="264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Объект исследования  </a:t>
            </a:r>
            <a:r>
              <a:rPr lang="ru-RU" sz="2800" b="1" i="1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   цветочная клумба</a:t>
            </a:r>
            <a:br>
              <a:rPr lang="ru-RU" sz="2800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" charset="0"/>
              </a:rPr>
              <a:t>Предмет исследования  </a:t>
            </a:r>
            <a:r>
              <a:rPr lang="ru-RU" sz="2800" b="1" i="1" dirty="0" smtClean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 декоративное оформление цветника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xfrm>
            <a:off x="1981200" y="3643313"/>
            <a:ext cx="6623050" cy="3025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Arial" charset="0"/>
              </a:rPr>
              <a:t>Проблема - как создать красивый цветник, сохраняющий декоративность на протяжении всего сезона</a:t>
            </a:r>
          </a:p>
        </p:txBody>
      </p:sp>
    </p:spTree>
    <p:extLst>
      <p:ext uri="{BB962C8B-B14F-4D97-AF65-F5344CB8AC3E}">
        <p14:creationId xmlns:p14="http://schemas.microsoft.com/office/powerpoint/2010/main" val="415534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628233"/>
            <a:ext cx="692948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Наши задачи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Arial Black" pitchFamily="34" charset="0"/>
              </a:rPr>
              <a:t>---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sz="2000" dirty="0" smtClean="0">
                <a:latin typeface="Arial Black" pitchFamily="34" charset="0"/>
              </a:rPr>
              <a:t>объединение усилий родителей и воспитателей  по благоустройству территории детского сада;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— улучшение художественного </a:t>
            </a:r>
            <a:r>
              <a:rPr lang="ru-RU" sz="2000" b="1" dirty="0" smtClean="0">
                <a:latin typeface="Arial Black" pitchFamily="34" charset="0"/>
              </a:rPr>
              <a:t>оформления цветущих клумб;</a:t>
            </a:r>
            <a:endParaRPr lang="ru-RU" sz="2000" dirty="0" smtClean="0"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— создание комфортных условий для развития личности ребенка;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— активизация творческого потенциала родителей и педагогов;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Arial Black" pitchFamily="34" charset="0"/>
              </a:rPr>
              <a:t>— воспитание бережного отношения к окружающему миру.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3100" dirty="0" smtClean="0">
                <a:latin typeface="Times New Roman"/>
                <a:ea typeface="Times New Roman"/>
              </a:rPr>
              <a:t> </a:t>
            </a:r>
            <a:r>
              <a:rPr lang="ru-RU" sz="4000" b="1" i="1" dirty="0" smtClean="0">
                <a:solidFill>
                  <a:schemeClr val="tx2"/>
                </a:solidFill>
                <a:latin typeface="Palatino Linotype" pitchFamily="18" charset="0"/>
                <a:ea typeface="Times New Roman"/>
              </a:rPr>
              <a:t>Требования к оформлению цветочных насаждений</a:t>
            </a:r>
            <a:r>
              <a:rPr lang="ru-RU" sz="3100" b="1" dirty="0" smtClean="0">
                <a:solidFill>
                  <a:schemeClr val="tx2"/>
                </a:solidFill>
                <a:latin typeface="Palatino Linotype" pitchFamily="18" charset="0"/>
                <a:ea typeface="Times New Roman"/>
              </a:rPr>
              <a:t>:</a:t>
            </a:r>
            <a:endParaRPr lang="ru-RU" b="1" dirty="0">
              <a:solidFill>
                <a:schemeClr val="tx2"/>
              </a:solidFill>
              <a:latin typeface="Palatino Linotype" pitchFamily="18" charset="0"/>
              <a:ea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10263" y="2146300"/>
            <a:ext cx="2046287" cy="17827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Неприхотливость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4140200" y="1341438"/>
            <a:ext cx="2087563" cy="17589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Простота  </a:t>
            </a:r>
            <a:r>
              <a:rPr lang="ru-RU" sz="2200" b="1" dirty="0" err="1">
                <a:solidFill>
                  <a:schemeClr val="tx1"/>
                </a:solidFill>
              </a:rPr>
              <a:t>компози-ции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452688" y="4162425"/>
            <a:ext cx="1971675" cy="19399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 err="1">
                <a:solidFill>
                  <a:schemeClr val="tx1"/>
                </a:solidFill>
              </a:rPr>
              <a:t>Длитель-ный</a:t>
            </a:r>
            <a:r>
              <a:rPr lang="ru-RU" sz="2200" b="1" dirty="0">
                <a:solidFill>
                  <a:schemeClr val="tx1"/>
                </a:solidFill>
              </a:rPr>
              <a:t> срок цветения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4140200" y="3070225"/>
            <a:ext cx="2087563" cy="2017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Видна со всех сторон</a:t>
            </a:r>
          </a:p>
        </p:txBody>
      </p:sp>
      <p:sp>
        <p:nvSpPr>
          <p:cNvPr id="9" name="Овал 8"/>
          <p:cNvSpPr/>
          <p:nvPr/>
        </p:nvSpPr>
        <p:spPr>
          <a:xfrm>
            <a:off x="2411413" y="2146300"/>
            <a:ext cx="1989137" cy="2006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tx1"/>
                </a:solidFill>
                <a:cs typeface="Arial" pitchFamily="34" charset="0"/>
              </a:rPr>
              <a:t>Колористика</a:t>
            </a:r>
            <a:endParaRPr lang="ru-RU" sz="24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4888" y="3929063"/>
            <a:ext cx="1871662" cy="1803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Над землей 15-20 см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84663" y="5087938"/>
            <a:ext cx="2185987" cy="16541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chemeClr val="tx1"/>
                </a:solidFill>
              </a:rPr>
              <a:t>Декоративность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22749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5616" y="188640"/>
            <a:ext cx="6626225" cy="115093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 растений, используемых для клумбы</a:t>
            </a:r>
            <a:endParaRPr lang="ru-RU" sz="3200" dirty="0" smtClean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2996952"/>
            <a:ext cx="5472608" cy="5760640"/>
          </a:xfrm>
        </p:spPr>
        <p:txBody>
          <a:bodyPr>
            <a:noAutofit/>
          </a:bodyPr>
          <a:lstStyle/>
          <a:p>
            <a:pPr marL="342900" indent="-342900" algn="l" fontAlgn="auto"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Циния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изящная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Бархатцы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прямостоящие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Ромашка садовая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Флоксы.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Космея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Сальвия</a:t>
            </a:r>
            <a:endParaRPr lang="ru-RU" sz="18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Вербейник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Петуния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Ирис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Гладиолус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Декоративный лук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Лилия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Кустовая хризантема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Хоста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Календула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Мальва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Маргаритки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Анютины глазки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Георгины 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Настурция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Астильба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06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player.myshared.ru/7/831483/slides/slide_16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8593" t="40625" r="34376" b="15624"/>
          <a:stretch>
            <a:fillRect/>
          </a:stretch>
        </p:blipFill>
        <p:spPr bwMode="auto">
          <a:xfrm>
            <a:off x="2123728" y="2060848"/>
            <a:ext cx="5218605" cy="300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17194" t="16666"/>
          <a:stretch>
            <a:fillRect/>
          </a:stretch>
        </p:blipFill>
        <p:spPr bwMode="auto">
          <a:xfrm>
            <a:off x="107504" y="58914"/>
            <a:ext cx="3784273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 l="9998" r="18809"/>
          <a:stretch>
            <a:fillRect/>
          </a:stretch>
        </p:blipFill>
        <p:spPr bwMode="auto">
          <a:xfrm rot="5400000">
            <a:off x="6934027" y="328662"/>
            <a:ext cx="2206790" cy="174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 l="14077" t="16677" r="20229"/>
          <a:stretch>
            <a:fillRect/>
          </a:stretch>
        </p:blipFill>
        <p:spPr bwMode="auto">
          <a:xfrm>
            <a:off x="6143604" y="4716470"/>
            <a:ext cx="3000396" cy="214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 l="16730" t="16216" r="10265" b="10810"/>
          <a:stretch>
            <a:fillRect/>
          </a:stretch>
        </p:blipFill>
        <p:spPr bwMode="auto">
          <a:xfrm>
            <a:off x="0" y="4929174"/>
            <a:ext cx="342902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476375" y="0"/>
            <a:ext cx="70564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1328051" y="2708920"/>
            <a:ext cx="598841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Цветы прекраснее всего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,                                                                       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Что нам дает природа на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земле,                                                                          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То дар ее бесценный. </a:t>
            </a:r>
            <a:b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Их яркость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нежная всем возрастам мила, </a:t>
            </a:r>
            <a:b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 На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клумбе, в вазе ли - они везде прелестны…</a:t>
            </a:r>
            <a:b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Segoe UI Light" pitchFamily="34" charset="0"/>
                <a:cs typeface="Times New Roman" pitchFamily="18" charset="0"/>
              </a:rPr>
              <a:t>                                                                                </a:t>
            </a:r>
            <a:endParaRPr lang="ru-RU" sz="3200" b="1" dirty="0">
              <a:solidFill>
                <a:srgbClr val="00B050"/>
              </a:solidFill>
              <a:latin typeface="Segoe UI Ligh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068" r="17242"/>
          <a:stretch>
            <a:fillRect/>
          </a:stretch>
        </p:blipFill>
        <p:spPr bwMode="auto">
          <a:xfrm>
            <a:off x="78807" y="116632"/>
            <a:ext cx="2928958" cy="2331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25597" r="21504"/>
          <a:stretch>
            <a:fillRect/>
          </a:stretch>
        </p:blipFill>
        <p:spPr bwMode="auto">
          <a:xfrm>
            <a:off x="220762" y="4328009"/>
            <a:ext cx="2214578" cy="2355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r="10551"/>
          <a:stretch>
            <a:fillRect/>
          </a:stretch>
        </p:blipFill>
        <p:spPr bwMode="auto">
          <a:xfrm>
            <a:off x="5427024" y="4362923"/>
            <a:ext cx="3633716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 l="16667"/>
          <a:stretch>
            <a:fillRect/>
          </a:stretch>
        </p:blipFill>
        <p:spPr bwMode="auto">
          <a:xfrm rot="5400000">
            <a:off x="6286157" y="654418"/>
            <a:ext cx="3312368" cy="2236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562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24590" r="22951"/>
          <a:stretch>
            <a:fillRect/>
          </a:stretch>
        </p:blipFill>
        <p:spPr bwMode="auto">
          <a:xfrm>
            <a:off x="249778" y="160650"/>
            <a:ext cx="2286016" cy="2452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 l="22169" t="9091" r="11325"/>
          <a:stretch>
            <a:fillRect/>
          </a:stretch>
        </p:blipFill>
        <p:spPr bwMode="auto">
          <a:xfrm>
            <a:off x="249778" y="4328604"/>
            <a:ext cx="3006068" cy="2312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 l="12310" r="26141"/>
          <a:stretch>
            <a:fillRect/>
          </a:stretch>
        </p:blipFill>
        <p:spPr bwMode="auto">
          <a:xfrm>
            <a:off x="3203848" y="185058"/>
            <a:ext cx="2500330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 l="24620" r="22624"/>
          <a:stretch>
            <a:fillRect/>
          </a:stretch>
        </p:blipFill>
        <p:spPr bwMode="auto">
          <a:xfrm>
            <a:off x="3779912" y="4207336"/>
            <a:ext cx="2395190" cy="2554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 l="11740" r="18985"/>
          <a:stretch>
            <a:fillRect/>
          </a:stretch>
        </p:blipFill>
        <p:spPr bwMode="auto">
          <a:xfrm rot="5400000">
            <a:off x="6240496" y="466077"/>
            <a:ext cx="2369125" cy="1924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 l="16000" r="10000"/>
          <a:stretch>
            <a:fillRect/>
          </a:stretch>
        </p:blipFill>
        <p:spPr bwMode="auto">
          <a:xfrm rot="5400000">
            <a:off x="6572280" y="4435581"/>
            <a:ext cx="2643206" cy="2010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44634" y="2551837"/>
            <a:ext cx="8425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u="sng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Цветы </a:t>
            </a:r>
            <a:r>
              <a:rPr lang="ru-RU" sz="2000" b="1" dirty="0"/>
              <a:t>– </a:t>
            </a:r>
            <a:r>
              <a:rPr lang="ru-RU" sz="2400" b="1" dirty="0"/>
              <a:t>это не только красота, но и часть живой природы, которую надо беречь и охранять, и, конечно же, знать. Дети узнают строение цветка, его внешний вид, особенности, целебные свойства.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289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          «Если бы каждый человек на клочке земли своей сделал все, что он может, как прекрасна была бы Земля наша»                         А.П. Чехов    </vt:lpstr>
      <vt:lpstr>Объект исследования  -   цветочная клумба Предмет исследования  - декоративное оформление цветника</vt:lpstr>
      <vt:lpstr>Презентация PowerPoint</vt:lpstr>
      <vt:lpstr> Требования к оформлению цветочных насаждений:</vt:lpstr>
      <vt:lpstr>Список  растений, используемых для клумбы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Сеня</cp:lastModifiedBy>
  <cp:revision>34</cp:revision>
  <dcterms:created xsi:type="dcterms:W3CDTF">2019-07-17T15:16:21Z</dcterms:created>
  <dcterms:modified xsi:type="dcterms:W3CDTF">2019-08-19T10:47:28Z</dcterms:modified>
</cp:coreProperties>
</file>