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2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9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3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7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68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52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CAB252-66E4-4996-BDF6-6610085F4FB3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35CD7E-83D3-4A62-B500-CCD22970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Дидактическая кукла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2984" y="4348481"/>
            <a:ext cx="7766936" cy="1137624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Воспитатели: </a:t>
            </a:r>
            <a:r>
              <a:rPr lang="ru-RU" sz="2000" dirty="0" err="1"/>
              <a:t>Казимерская</a:t>
            </a:r>
            <a:r>
              <a:rPr lang="ru-RU" sz="2000" dirty="0"/>
              <a:t> Н.Э.</a:t>
            </a:r>
          </a:p>
          <a:p>
            <a:pPr algn="r"/>
            <a:r>
              <a:rPr lang="ru-RU" sz="2000" dirty="0" err="1"/>
              <a:t>Курашкина</a:t>
            </a:r>
            <a:r>
              <a:rPr lang="ru-RU" sz="2000" dirty="0"/>
              <a:t> С.В.   </a:t>
            </a:r>
          </a:p>
          <a:p>
            <a:pPr algn="r"/>
            <a:r>
              <a:rPr lang="ru-RU" sz="2000" dirty="0"/>
              <a:t>Группа № 3 (младшая)</a:t>
            </a:r>
          </a:p>
        </p:txBody>
      </p:sp>
    </p:spTree>
    <p:extLst>
      <p:ext uri="{BB962C8B-B14F-4D97-AF65-F5344CB8AC3E}">
        <p14:creationId xmlns:p14="http://schemas.microsoft.com/office/powerpoint/2010/main" val="40011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275">
            <a:off x="6697013" y="1966950"/>
            <a:ext cx="4742340" cy="35567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8875">
            <a:off x="688147" y="1574898"/>
            <a:ext cx="4741545" cy="35561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Наша модница</a:t>
            </a:r>
          </a:p>
        </p:txBody>
      </p:sp>
    </p:spTree>
    <p:extLst>
      <p:ext uri="{BB962C8B-B14F-4D97-AF65-F5344CB8AC3E}">
        <p14:creationId xmlns:p14="http://schemas.microsoft.com/office/powerpoint/2010/main" val="123388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работы с детьми с использованием дидактической куклы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346960"/>
            <a:ext cx="10058400" cy="3931920"/>
          </a:xfrm>
        </p:spPr>
        <p:txBody>
          <a:bodyPr/>
          <a:lstStyle/>
          <a:p>
            <a:r>
              <a:rPr lang="ru-RU" sz="2800" dirty="0"/>
              <a:t>Сюжетно-ролевые игры;</a:t>
            </a:r>
          </a:p>
          <a:p>
            <a:r>
              <a:rPr lang="ru-RU" sz="2800" dirty="0"/>
              <a:t>Театрализованные игры;</a:t>
            </a:r>
          </a:p>
          <a:p>
            <a:r>
              <a:rPr lang="ru-RU" sz="2800" dirty="0"/>
              <a:t>Подвижные игры;</a:t>
            </a:r>
          </a:p>
          <a:p>
            <a:r>
              <a:rPr lang="ru-RU" sz="2800" dirty="0"/>
              <a:t>Дидактические игры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9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Научить детей ориентироваться в разнообразных формах и видах одежды;</a:t>
            </a:r>
          </a:p>
          <a:p>
            <a:r>
              <a:rPr lang="ru-RU" sz="2400" dirty="0"/>
              <a:t>Продолжать формировать умения различать цвета;</a:t>
            </a:r>
          </a:p>
          <a:p>
            <a:r>
              <a:rPr lang="ru-RU" sz="2400" dirty="0"/>
              <a:t>Развивать речь, внимание, память, мышление и обогащать словарный запас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42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Познакомить детей с сезонной одеждой;</a:t>
            </a:r>
          </a:p>
          <a:p>
            <a:r>
              <a:rPr lang="ru-RU" sz="2400" dirty="0"/>
              <a:t>Развивать диалогическую и монологическую речь;</a:t>
            </a:r>
          </a:p>
          <a:p>
            <a:r>
              <a:rPr lang="ru-RU" sz="2400" dirty="0"/>
              <a:t>Развивать моторику пальцев;</a:t>
            </a:r>
          </a:p>
          <a:p>
            <a:r>
              <a:rPr lang="ru-RU" sz="2400" dirty="0"/>
              <a:t>Учить устанавливать простейшие связи;</a:t>
            </a:r>
          </a:p>
          <a:p>
            <a:r>
              <a:rPr lang="ru-RU" sz="2400" dirty="0"/>
              <a:t>Воспитывать доброжелательные взаимоотношения между детьми; бережное и заботливое отношение к куклам и игрушкам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4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Кукла Агафья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2960" y="5311166"/>
            <a:ext cx="8085281" cy="11709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Кукла</a:t>
            </a:r>
            <a:r>
              <a:rPr lang="ru-RU" sz="2400" dirty="0"/>
              <a:t> изготовлена своими руками из таких материалов как: фетр, синтепон, нитки,  проволока.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02" y="792480"/>
            <a:ext cx="5775520" cy="4328160"/>
          </a:xfrm>
        </p:spPr>
      </p:pic>
    </p:spTree>
    <p:extLst>
      <p:ext uri="{BB962C8B-B14F-4D97-AF65-F5344CB8AC3E}">
        <p14:creationId xmlns:p14="http://schemas.microsoft.com/office/powerpoint/2010/main" val="327216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Одежда Агафьи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882856" y="1930400"/>
            <a:ext cx="4185623" cy="5762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Зима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9" y="2784994"/>
            <a:ext cx="4189615" cy="3142211"/>
          </a:xfrm>
        </p:spPr>
      </p:pic>
    </p:spTree>
    <p:extLst>
      <p:ext uri="{BB962C8B-B14F-4D97-AF65-F5344CB8AC3E}">
        <p14:creationId xmlns:p14="http://schemas.microsoft.com/office/powerpoint/2010/main" val="6815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Весна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48" y="1771611"/>
            <a:ext cx="6050332" cy="4537749"/>
          </a:xfrm>
        </p:spPr>
      </p:pic>
    </p:spTree>
    <p:extLst>
      <p:ext uri="{BB962C8B-B14F-4D97-AF65-F5344CB8AC3E}">
        <p14:creationId xmlns:p14="http://schemas.microsoft.com/office/powerpoint/2010/main" val="362384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2170" y="66291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Лето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2" y="1348714"/>
            <a:ext cx="4796419" cy="359731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51" y="2560320"/>
            <a:ext cx="4796419" cy="3597314"/>
          </a:xfrm>
        </p:spPr>
      </p:pic>
    </p:spTree>
    <p:extLst>
      <p:ext uri="{BB962C8B-B14F-4D97-AF65-F5344CB8AC3E}">
        <p14:creationId xmlns:p14="http://schemas.microsoft.com/office/powerpoint/2010/main" val="182559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Осень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28101"/>
            <a:ext cx="6614212" cy="4960659"/>
          </a:xfrm>
        </p:spPr>
      </p:pic>
    </p:spTree>
    <p:extLst>
      <p:ext uri="{BB962C8B-B14F-4D97-AF65-F5344CB8AC3E}">
        <p14:creationId xmlns:p14="http://schemas.microsoft.com/office/powerpoint/2010/main" val="28192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6721">
            <a:off x="5480879" y="2091902"/>
            <a:ext cx="4741547" cy="355616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1398">
            <a:off x="358614" y="1872696"/>
            <a:ext cx="4741545" cy="35561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Наша модница</a:t>
            </a:r>
          </a:p>
        </p:txBody>
      </p:sp>
    </p:spTree>
    <p:extLst>
      <p:ext uri="{BB962C8B-B14F-4D97-AF65-F5344CB8AC3E}">
        <p14:creationId xmlns:p14="http://schemas.microsoft.com/office/powerpoint/2010/main" val="2541311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191</TotalTime>
  <Words>135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Савон</vt:lpstr>
      <vt:lpstr>Дидактическая кукла </vt:lpstr>
      <vt:lpstr>Цель:</vt:lpstr>
      <vt:lpstr>Задачи:</vt:lpstr>
      <vt:lpstr>Кукла Агафья</vt:lpstr>
      <vt:lpstr>Одежда Агафьи</vt:lpstr>
      <vt:lpstr>Весна</vt:lpstr>
      <vt:lpstr>Лето</vt:lpstr>
      <vt:lpstr>Осень</vt:lpstr>
      <vt:lpstr>Наша модница</vt:lpstr>
      <vt:lpstr>Наша модница</vt:lpstr>
      <vt:lpstr>Формы работы с детьми с использованием дидактической куклы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Натка</cp:lastModifiedBy>
  <cp:revision>18</cp:revision>
  <dcterms:created xsi:type="dcterms:W3CDTF">2016-09-16T09:34:47Z</dcterms:created>
  <dcterms:modified xsi:type="dcterms:W3CDTF">2016-11-27T13:46:50Z</dcterms:modified>
</cp:coreProperties>
</file>