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8" r:id="rId3"/>
    <p:sldId id="260" r:id="rId4"/>
    <p:sldId id="264" r:id="rId5"/>
    <p:sldId id="265" r:id="rId6"/>
    <p:sldId id="266" r:id="rId7"/>
    <p:sldId id="268" r:id="rId8"/>
    <p:sldId id="276" r:id="rId9"/>
    <p:sldId id="270" r:id="rId10"/>
    <p:sldId id="273" r:id="rId11"/>
    <p:sldId id="277" r:id="rId12"/>
    <p:sldId id="278" r:id="rId13"/>
    <p:sldId id="279" r:id="rId14"/>
    <p:sldId id="280" r:id="rId15"/>
    <p:sldId id="282" r:id="rId16"/>
    <p:sldId id="281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17AF-C1B1-4F66-B8C6-ECB8B371153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9353-224A-43A0-91C8-686587549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CE81-66C6-4ECB-908B-4C6624EBE00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F2A5-37BD-42C6-9B60-C7DE27BDE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A8FD-4C28-4239-B4C4-E7BF7A5E902C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C0C4-B199-41C7-8810-19B543B88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00CD-6511-4F7E-9324-9248D3A6CB3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6798-177F-4E77-9F26-CCE9AC280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E02B-C08B-4BD9-9013-E5783D951305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8BBA-96F2-4600-B4CF-E2A7A5124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4547-C146-416D-81A6-01E834921ED2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44B6-7118-44EE-B9A9-4AD051954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8D96-C97A-41DA-B7D2-77410323ECA4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598C-D753-4795-914D-53CCF94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D802-76C5-4533-8EC7-2497C0D4B46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2366-12E6-4965-BD1F-D16765D1C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212E-11FC-49B3-8DD9-3DD2D06F2356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9281-7B00-4451-B7A5-1F6C130BF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0C25-9FE4-448B-8DA0-54236BEC3910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727A-546D-41CB-B559-B8AA34850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B949-2650-43CB-A268-AA50B193E3D5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FDE9-95FA-46CE-AB7F-D4FB3B34D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5BDD3-C7A8-4D79-97F9-A6D30029DD05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DF241-26E5-4227-9153-24B093913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3" r:id="rId2"/>
    <p:sldLayoutId id="2147483802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803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96850"/>
            <a:ext cx="11812588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267210" y="1884458"/>
            <a:ext cx="7753611" cy="2926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здоровье берегу, сам себе я помогу»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6388" y="5937250"/>
            <a:ext cx="6154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Автор Тройник Е.А., воспитатель МДОУ, детский сад №10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1175" y="4710113"/>
            <a:ext cx="38115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ДЛЯ ДЕТЕЙ СРЕДНЕГО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3" y="412750"/>
            <a:ext cx="8864600" cy="688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28788" y="6137275"/>
            <a:ext cx="4521200" cy="539750"/>
          </a:xfrm>
        </p:spPr>
        <p:txBody>
          <a:bodyPr>
            <a:normAutofit fontScale="92500"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ПО СТОЛОВОЙ 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 rot="5400000">
            <a:off x="818334" y="1060570"/>
            <a:ext cx="5041815" cy="4924843"/>
          </a:xfrm>
          <a:effectLst>
            <a:softEdge rad="127000"/>
          </a:effec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362700" y="2366963"/>
            <a:ext cx="41846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F0"/>
                </a:solidFill>
                <a:latin typeface="Constantia" pitchFamily="18" charset="0"/>
              </a:rPr>
              <a:t>Чтоб приятно было кушать, надо потрудиться</a:t>
            </a:r>
          </a:p>
          <a:p>
            <a:pPr algn="ctr"/>
            <a:r>
              <a:rPr lang="ru-RU" sz="2400" b="1">
                <a:solidFill>
                  <a:srgbClr val="00B0F0"/>
                </a:solidFill>
                <a:latin typeface="Constantia" pitchFamily="18" charset="0"/>
              </a:rPr>
              <a:t>Мы накроем все красиво, хлеб кладем - на блюдце.</a:t>
            </a:r>
          </a:p>
          <a:p>
            <a:pPr algn="ctr"/>
            <a:r>
              <a:rPr lang="ru-RU" sz="2400" b="1">
                <a:solidFill>
                  <a:srgbClr val="00B0F0"/>
                </a:solidFill>
                <a:latin typeface="Constantia" pitchFamily="18" charset="0"/>
              </a:rPr>
              <a:t>Ложку справа мы положим, под компотик ложечку.</a:t>
            </a:r>
          </a:p>
          <a:p>
            <a:pPr algn="ctr"/>
            <a:r>
              <a:rPr lang="ru-RU" sz="2400" b="1">
                <a:solidFill>
                  <a:srgbClr val="00B0F0"/>
                </a:solidFill>
                <a:latin typeface="Constantia" pitchFamily="18" charset="0"/>
              </a:rPr>
              <a:t>Будем кушать аккуратно, ложкой потихонечку.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38" y="1101725"/>
            <a:ext cx="5791200" cy="563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67728" y="1866378"/>
            <a:ext cx="3543515" cy="4724687"/>
          </a:xfrm>
          <a:effectLst>
            <a:softEdge rad="127000"/>
          </a:effectLst>
        </p:spPr>
      </p:pic>
      <p:sp>
        <p:nvSpPr>
          <p:cNvPr id="15364" name="Объект 3"/>
          <p:cNvSpPr>
            <a:spLocks noGrp="1"/>
          </p:cNvSpPr>
          <p:nvPr>
            <p:ph sz="half" idx="2"/>
          </p:nvPr>
        </p:nvSpPr>
        <p:spPr>
          <a:xfrm>
            <a:off x="6267450" y="5824538"/>
            <a:ext cx="4754563" cy="876300"/>
          </a:xfrm>
        </p:spPr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ВРЕДНЫЕ И ПОЛЕЗНЫЕ ПРОДУКТЫ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89130" y="901874"/>
            <a:ext cx="5261920" cy="46875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925" y="239713"/>
            <a:ext cx="6065838" cy="593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0975" y="5830888"/>
            <a:ext cx="6362700" cy="733425"/>
          </a:xfrm>
        </p:spPr>
        <p:txBody>
          <a:bodyPr>
            <a:normAutofit fontScale="92500" lnSpcReduction="10000"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«БОЛЬНИЦА»    ( СЮЖЕТ ТАНЯ ПРОСТУДИЛАСЬ)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10403" y="863486"/>
            <a:ext cx="5593797" cy="48147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63" y="609600"/>
            <a:ext cx="7753350" cy="530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16000" y="1714120"/>
            <a:ext cx="5171858" cy="4220308"/>
          </a:xfrm>
          <a:effectLst>
            <a:softEdge rad="127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3188" y="5832475"/>
            <a:ext cx="3941762" cy="793750"/>
          </a:xfrm>
        </p:spPr>
        <p:txBody>
          <a:bodyPr>
            <a:normAutofit lnSpcReduction="10000"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ПОЛЕЗНЫХ ПРОДУКТОВ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83052" y="1638300"/>
            <a:ext cx="4527752" cy="42076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852488"/>
            <a:ext cx="6376987" cy="600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2950" y="5648325"/>
            <a:ext cx="4754563" cy="839788"/>
          </a:xfrm>
        </p:spPr>
        <p:txBody>
          <a:bodyPr>
            <a:normAutofit lnSpcReduction="10000"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</a:p>
          <a:p>
            <a:pPr marL="4572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«УКРАСЬ ФАРТУК»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003302" y="901874"/>
            <a:ext cx="4962230" cy="4672209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08889" y="2939911"/>
            <a:ext cx="6542848" cy="32103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95350" y="1855788"/>
            <a:ext cx="4754563" cy="8397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algn="ctr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pPr marL="45720" algn="ctr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«КРАСИВАЯ САЛФЕТКА»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1147763"/>
            <a:ext cx="10234613" cy="6683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КОММУНИКАТИВНАЯ ДЕЯТЕЛЬНОСТЬ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sz="half" idx="1"/>
          </p:nvPr>
        </p:nvSpPr>
        <p:spPr>
          <a:xfrm>
            <a:off x="1047750" y="5934075"/>
            <a:ext cx="8797925" cy="579438"/>
          </a:xfrm>
        </p:spPr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ЗАГАДКИ О ЗДОРОВЬЕ, О ГИГИЕНЕ ЧЕЛОВЕКА</a:t>
            </a:r>
          </a:p>
          <a:p>
            <a:pPr marL="44450" indent="0" eaLnBrk="1" hangingPunct="1">
              <a:buFont typeface="Wingdings 2" pitchFamily="18" charset="2"/>
              <a:buNone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75357" y="1881093"/>
            <a:ext cx="6529590" cy="39003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531813"/>
            <a:ext cx="5014913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ПРОЕКТА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4818" y="1714499"/>
            <a:ext cx="4378492" cy="4096657"/>
          </a:xfrm>
          <a:effectLst>
            <a:softEdge rad="127000"/>
          </a:effectLst>
        </p:spPr>
      </p:pic>
      <p:sp>
        <p:nvSpPr>
          <p:cNvPr id="20484" name="Объект 3"/>
          <p:cNvSpPr>
            <a:spLocks noGrp="1"/>
          </p:cNvSpPr>
          <p:nvPr>
            <p:ph sz="half" idx="2"/>
          </p:nvPr>
        </p:nvSpPr>
        <p:spPr>
          <a:xfrm>
            <a:off x="6267450" y="782638"/>
            <a:ext cx="4754563" cy="482600"/>
          </a:xfrm>
        </p:spPr>
        <p:txBody>
          <a:bodyPr/>
          <a:lstStyle/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ИЗГОТОВЛЕНИЕ ЛЕПБУКА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81373" y="1739900"/>
            <a:ext cx="5178801" cy="45891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363" y="1992313"/>
            <a:ext cx="9456737" cy="20542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здорового образа жизни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Прямоугольник 8"/>
          <p:cNvSpPr>
            <a:spLocks noChangeArrowheads="1"/>
          </p:cNvSpPr>
          <p:nvPr/>
        </p:nvSpPr>
        <p:spPr bwMode="auto">
          <a:xfrm>
            <a:off x="719138" y="1152525"/>
            <a:ext cx="5418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 :</a:t>
            </a:r>
            <a:endParaRPr lang="ru-RU" sz="400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91288" y="3870543"/>
            <a:ext cx="11811821" cy="28098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7094538" cy="7604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9956800" cy="3335338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«здоровье» и «болезнь»;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составляющих здорового образа жизни; о значении физических упражнений для организма;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жизни;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02813" y="4654550"/>
            <a:ext cx="20970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3" y="0"/>
            <a:ext cx="7851775" cy="1355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95325" y="1571625"/>
            <a:ext cx="10320338" cy="4841875"/>
          </a:xfrm>
        </p:spPr>
        <p:txBody>
          <a:bodyPr/>
          <a:lstStyle/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НАДО ДЕЛАТЬ ЧТОБЫ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  КУШАТЬ ОВОЩИ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БОЛЕТЬ?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    </a:t>
            </a: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ФРУКТЫ(Даша Ч.)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* ВИТАМИНЫ(Федя К.)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 * ОДЕВАТЬСЯ ПО ПОГОДЕ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		 	  (Андрей Б.)</a:t>
            </a:r>
            <a:endParaRPr lang="en-US" sz="24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* </a:t>
            </a: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МНОГО ГУЛЯТЬ (Маша Ф.)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* ЗАНИМАТЬСЯ 									ФИЗКУЛЬТУРОЙ (Даша	С.)</a:t>
            </a:r>
          </a:p>
          <a:p>
            <a:pPr marL="44450" indent="0" eaLnBrk="1" hangingPunct="1">
              <a:buFont typeface="Wingdings 2" pitchFamily="18" charset="2"/>
              <a:buNone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		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0" y="2654300"/>
            <a:ext cx="6313198" cy="33401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57175"/>
            <a:ext cx="7597775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139825" y="1739900"/>
            <a:ext cx="10494963" cy="4332288"/>
          </a:xfrm>
        </p:spPr>
        <p:txBody>
          <a:bodyPr/>
          <a:lstStyle/>
          <a:p>
            <a:pPr marL="44450" indent="0" eaLnBrk="1" hangingPunct="1">
              <a:buFont typeface="Wingdings 2" pitchFamily="18" charset="2"/>
              <a:buNone/>
            </a:pP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МЫ ХОТИМ УЗНАТЬ?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* КАКУЮ ПИЩУ 									           НАЗЫВАЮТ ЗДОРОВОЙ?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 * ЧТО ТАКОЕ БОЛЕЗНЬ,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                                 ЗДОРОВЬЕ?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 * ЧТО ЗНАЧИТ 									       ПРАВИЛЬНО ОДЕВАТЬСЯ?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 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254685" y="4073113"/>
            <a:ext cx="4775591" cy="25719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468910" y="4048200"/>
            <a:ext cx="4368186" cy="2809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163"/>
            <a:ext cx="10972800" cy="3714750"/>
          </a:xfrm>
        </p:spPr>
        <p:txBody>
          <a:bodyPr>
            <a:normAutofit fontScale="92500" lnSpcReduction="10000"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ЭТОГО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СДЕЛАТЬ?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ОБРАТИТЬСЯ ЗА 								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ИНФОРМАЦИЕЙ К 							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РАЗНЫМ  									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ИСТОЧНИКАМ	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50888"/>
            <a:ext cx="4022725" cy="10779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355600" y="2562225"/>
            <a:ext cx="4756150" cy="4024313"/>
          </a:xfrm>
        </p:spPr>
        <p:txBody>
          <a:bodyPr/>
          <a:lstStyle/>
          <a:p>
            <a:pPr marL="4445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БЕСЕДА КАКУЮ ПИЩУ НАЗЫВАЮТ ЗДОРОВОЙ</a:t>
            </a:r>
          </a:p>
        </p:txBody>
      </p:sp>
      <p:pic>
        <p:nvPicPr>
          <p:cNvPr id="1126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26100" y="639763"/>
            <a:ext cx="6376988" cy="5843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1111250"/>
            <a:ext cx="4975225" cy="7794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>
          <a:xfrm>
            <a:off x="1143000" y="1965325"/>
            <a:ext cx="4754563" cy="865188"/>
          </a:xfrm>
        </p:spPr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ГОСТИ К НАМ ПРИХОДИТ ВРАЧ-ПЕДИАТР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57480" y="1064713"/>
            <a:ext cx="5206929" cy="4095922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80559" y="2777074"/>
            <a:ext cx="5808548" cy="37928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063" y="2066925"/>
            <a:ext cx="35194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750888"/>
            <a:ext cx="62103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13149" y="1728591"/>
            <a:ext cx="5674719" cy="3645075"/>
          </a:xfrm>
          <a:effectLst>
            <a:softEdge rad="127000"/>
          </a:effectLst>
        </p:spPr>
      </p:pic>
      <p:sp>
        <p:nvSpPr>
          <p:cNvPr id="13317" name="Объект 3"/>
          <p:cNvSpPr>
            <a:spLocks noGrp="1"/>
          </p:cNvSpPr>
          <p:nvPr>
            <p:ph sz="half" idx="2"/>
          </p:nvPr>
        </p:nvSpPr>
        <p:spPr>
          <a:xfrm>
            <a:off x="676275" y="5370513"/>
            <a:ext cx="4246563" cy="892175"/>
          </a:xfrm>
        </p:spPr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pPr marL="44450" indent="0"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КОТ И МЫШИ</a:t>
            </a: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753610" y="200416"/>
            <a:ext cx="4008329" cy="38830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9" name="Прямоугольник 8"/>
          <p:cNvSpPr>
            <a:spLocks noChangeArrowheads="1"/>
          </p:cNvSpPr>
          <p:nvPr/>
        </p:nvSpPr>
        <p:spPr bwMode="auto">
          <a:xfrm>
            <a:off x="8910638" y="4057650"/>
            <a:ext cx="263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pPr marL="44450" algn="ctr"/>
            <a:r>
              <a:rPr lang="ru-RU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КАРАСЬ И ЩУКА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215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Times New Roman</vt:lpstr>
      <vt:lpstr>Wingdings</vt:lpstr>
      <vt:lpstr>Поток</vt:lpstr>
      <vt:lpstr>ПРОЕКТ «Я здоровье берегу, сам себе я помогу»</vt:lpstr>
      <vt:lpstr>Формирование у детей здорового образа жизни</vt:lpstr>
      <vt:lpstr>     ЗАДАЧИ ПРОЕКТА:</vt:lpstr>
      <vt:lpstr>ПОДГОТОВИТЕЛЬНЫЙ ЭТАП:</vt:lpstr>
      <vt:lpstr>ПОДГОТОВИТЕЛЬНЫЙ ЭТАП:</vt:lpstr>
      <vt:lpstr>ПОДГОТОВИТЕЛЬНЫЙ ЭТАП:</vt:lpstr>
      <vt:lpstr>ПОЗНАВАТЕЛЬНАЯ ДЕЯТЕЛЬНОСТЬ</vt:lpstr>
      <vt:lpstr>ПОЗНАВАТЕЛЬНАЯ ДЕЯТЕЛЬНОСТЬ</vt:lpstr>
      <vt:lpstr>ДВИГАТЕЛЬНАЯ ДЕЯТЕЛЬНОСТЬ </vt:lpstr>
      <vt:lpstr>ТРУДОВАЯ ДЕЯТЕЛЬНОСТЬ </vt:lpstr>
      <vt:lpstr>ИГРОВАЯ ДЕЯТЕЛЬНОСТЬ</vt:lpstr>
      <vt:lpstr>ИГРОВАЯ ДЕЯТЕЛЬНОСТЬ </vt:lpstr>
      <vt:lpstr>ИГРОВАЯ ДЕЯТЕЛЬНОСТЬ</vt:lpstr>
      <vt:lpstr>ПРОДУКТИВНАЯ ДЕЯТЕЛЬНОСТЬ</vt:lpstr>
      <vt:lpstr> КОММУНИКАТИВНАЯ ДЕЯТЕЛЬНОСТЬ</vt:lpstr>
      <vt:lpstr>ИТОГ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</dc:title>
  <dc:creator>Игорь</dc:creator>
  <cp:lastModifiedBy>Пользователь</cp:lastModifiedBy>
  <cp:revision>63</cp:revision>
  <dcterms:created xsi:type="dcterms:W3CDTF">2016-10-21T15:30:26Z</dcterms:created>
  <dcterms:modified xsi:type="dcterms:W3CDTF">2016-11-30T12:00:29Z</dcterms:modified>
</cp:coreProperties>
</file>