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9" r:id="rId6"/>
    <p:sldId id="268" r:id="rId7"/>
    <p:sldId id="263" r:id="rId8"/>
    <p:sldId id="264" r:id="rId9"/>
    <p:sldId id="265" r:id="rId10"/>
    <p:sldId id="270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4" r:id="rId20"/>
    <p:sldId id="279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63" d="100"/>
          <a:sy n="63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pPr rtl="0"/>
              <a:t>03.12.2017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8561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pPr rtl="0"/>
              <a:t>03.12.2017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79268491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416" y="188640"/>
            <a:ext cx="10226352" cy="18288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проект </a:t>
            </a:r>
            <a:b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400" y="4509120"/>
            <a:ext cx="10226352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младшей группы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905" y="5157192"/>
            <a:ext cx="47369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 smtClean="0">
                <a:solidFill>
                  <a:schemeClr val="tx2"/>
                </a:solidFill>
              </a:rPr>
              <a:t>Выполнили: </a:t>
            </a:r>
            <a:r>
              <a:rPr lang="ru-RU" sz="2400" dirty="0" err="1" smtClean="0">
                <a:solidFill>
                  <a:schemeClr val="tx2"/>
                </a:solidFill>
              </a:rPr>
              <a:t>Первунинская</a:t>
            </a:r>
            <a:r>
              <a:rPr lang="ru-RU" sz="2400" dirty="0" smtClean="0">
                <a:solidFill>
                  <a:schemeClr val="tx2"/>
                </a:solidFill>
              </a:rPr>
              <a:t> Э.М </a:t>
            </a:r>
          </a:p>
          <a:p>
            <a:pPr algn="r"/>
            <a:r>
              <a:rPr lang="ru-RU" sz="2400" dirty="0" err="1" smtClean="0">
                <a:solidFill>
                  <a:schemeClr val="tx2"/>
                </a:solidFill>
              </a:rPr>
              <a:t>Ольховикова</a:t>
            </a:r>
            <a:r>
              <a:rPr lang="ru-RU" sz="2400" dirty="0" smtClean="0">
                <a:solidFill>
                  <a:schemeClr val="tx2"/>
                </a:solidFill>
              </a:rPr>
              <a:t> А.М.</a:t>
            </a: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98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7" name="Содержимое 6" descr="IMG_048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911424" y="1124744"/>
            <a:ext cx="3510001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IMG_0437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7248128" y="260648"/>
            <a:ext cx="384000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63552" y="0"/>
            <a:ext cx="9505056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Книги о птицах!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7" descr="IMG_0437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tretch>
            <a:fillRect/>
          </a:stretch>
        </p:blipFill>
        <p:spPr>
          <a:xfrm>
            <a:off x="5015880" y="3284984"/>
            <a:ext cx="384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7" name="Содержимое 6" descr="IMG_049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79376" y="1222985"/>
            <a:ext cx="3510001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contrast="20000"/>
          </a:blip>
          <a:stretch>
            <a:fillRect/>
          </a:stretch>
        </p:blipFill>
        <p:spPr>
          <a:xfrm rot="16200000">
            <a:off x="4018357" y="1687580"/>
            <a:ext cx="3716758" cy="278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71464" y="0"/>
            <a:ext cx="1044116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Дерево предлогов и разрезные картинки!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000" y="2060848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7" name="Содержимое 6" descr="IMG_0479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42607" y="1360080"/>
            <a:ext cx="405000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4799857" y="1060846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0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«Покорми птичку!»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3640" y="3782382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6381752" y="1000108"/>
            <a:ext cx="4962487" cy="303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6310314" y="4214818"/>
            <a:ext cx="4409393" cy="246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0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Наши поделки!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:\Gallery\Творчество ДОУ\20171116_094209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51384" y="1916832"/>
            <a:ext cx="2333822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G:\DCIM\352___11\IMG_0712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3024166" y="2214554"/>
            <a:ext cx="3000396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0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Мы – экспериментаторы!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\Desktop\ФОТО к проекту\ЭКСПЕРЕМЕНТ\IMG_0698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1023902" y="1357298"/>
            <a:ext cx="5048081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IMG_0726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6278563" y="1542031"/>
            <a:ext cx="4889535" cy="366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8" name="Содержимое 7" descr="IMG_0596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623392" y="1124744"/>
            <a:ext cx="4389438" cy="286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IMG_0630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5519936" y="1340768"/>
            <a:ext cx="63367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63552" y="0"/>
            <a:ext cx="9577064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Развлечение «Птички – невелички»!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7" descr="IMG_0596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>
          <a:xfrm>
            <a:off x="911424" y="4149080"/>
            <a:ext cx="4389438" cy="249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7" name="Содержимое 6" descr="IMG_0514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5881686" y="1785926"/>
            <a:ext cx="521321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IMG_0517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6024562" y="4000504"/>
            <a:ext cx="533274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188640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Взаимодействие с родителями!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Содержимое 6" descr="IMG_0514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>
          <a:xfrm rot="5400000">
            <a:off x="3594117" y="4430685"/>
            <a:ext cx="2360559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\Desktop\ФОТО к проекту\общ фото\IMG_0457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809588" y="1214422"/>
            <a:ext cx="4799806" cy="26431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404664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внимание!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:\91801693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672" y="1844824"/>
            <a:ext cx="4608512" cy="3339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7688" y="404664"/>
            <a:ext cx="7315200" cy="80540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3712" y="1196752"/>
            <a:ext cx="6984776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современных условиях проблема экологического образования детей дошкольного возраста имеет большое значение, т.к. именно в этот период ребёнок проходит самый интенсивный духовный и интеллектуальный путь развития.</a:t>
            </a:r>
          </a:p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Это проект поможет расширить и углубить знания детей о зимующих птицах, поможет формированию бережного отношения к птицам, осознанию того, что необходимо ухаживать за пернатыми в самое трудное для них время года.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5680" y="0"/>
            <a:ext cx="7315200" cy="87741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7648" y="836712"/>
            <a:ext cx="7344816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образом жизни и поведением птиц зимой.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7728" y="2420888"/>
            <a:ext cx="6960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Познакомить с зимующими птицами.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Пополнить развивающую среду атрибутами к проекту.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Воспитывать у детей желание заботиться о птицах, подкармливая их в зимний период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Развивать наблюдательность и интерес исследовательской деятельности.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15680" y="1484784"/>
            <a:ext cx="7315200" cy="877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664" y="0"/>
            <a:ext cx="7524328" cy="108267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проекта 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3712" y="1556792"/>
            <a:ext cx="6960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дети знают о птицах? </a:t>
            </a:r>
          </a:p>
          <a:p>
            <a:pPr lvl="1">
              <a:buFont typeface="Wingdings" pitchFamily="2" charset="2"/>
              <a:buChar char="v"/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дети хотят узнать о птицах?</a:t>
            </a:r>
          </a:p>
          <a:p>
            <a:pPr lvl="2">
              <a:buFont typeface="Wingdings" pitchFamily="2" charset="2"/>
              <a:buChar char="v"/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для этого надо сделать?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332656"/>
            <a:ext cx="9829800" cy="108267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 </a:t>
            </a:r>
            <a:endParaRPr 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3712" y="1556792"/>
            <a:ext cx="6960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Подготовительный</a:t>
            </a:r>
          </a:p>
          <a:p>
            <a:pPr lvl="1">
              <a:buFont typeface="Wingdings" pitchFamily="2" charset="2"/>
              <a:buChar char="v"/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3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Познавательный</a:t>
            </a:r>
          </a:p>
          <a:p>
            <a:pPr lvl="2">
              <a:buFont typeface="Wingdings" pitchFamily="2" charset="2"/>
              <a:buChar char="v"/>
            </a:pP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2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Обобщающий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495600" y="1052736"/>
            <a:ext cx="8784976" cy="129614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слышите, кто - то идет к нам в гости! Ребята, это воробей Антошка. Пока он шел к нам в гости, он видел много птиц, но он не знает, как их зовут, что они умеют делать и чем они отличаются друг от друга.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IMG_077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5953124" y="2428868"/>
            <a:ext cx="5648269" cy="368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6456040" y="2204864"/>
            <a:ext cx="4389120" cy="4233334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0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Вхождение в день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 descr="C:\Users\a\Desktop\ФОТО к проекту\ЭКСПЕРЕМЕНТ\IMG_0672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52397" y="2428868"/>
            <a:ext cx="523857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7" name="Содержимое 6" descr="IMG_0460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6960096" y="692696"/>
            <a:ext cx="4050001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0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Уголок о птицах!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855640" y="1052736"/>
            <a:ext cx="4176464" cy="5373216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Снегири сидят на ветке,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Канарейка поет в клетке.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Прилетели две синицы,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Желтобокие сестрицы.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сороки – белобоки,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Стрекотать не устают.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окошка на пенёчке,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поставили кормушку,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зимой для малых плашек,</a:t>
            </a:r>
          </a:p>
          <a:p>
            <a:pPr lvl="1"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Здесь застолье и уют.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15" name="Содержимое 14" descr="IMG_20171109_1057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1775520" y="1196752"/>
            <a:ext cx="896000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0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Наблюдаем за птицами!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Проект Зимующие птицы\1958517_zimnie-pustye-polya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39552"/>
            <a:ext cx="12192000" cy="8616254"/>
          </a:xfrm>
          <a:prstGeom prst="rect">
            <a:avLst/>
          </a:prstGeom>
          <a:noFill/>
        </p:spPr>
      </p:pic>
      <p:pic>
        <p:nvPicPr>
          <p:cNvPr id="10" name="Содержимое 9" descr="IMG_042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6744072" y="476672"/>
            <a:ext cx="216000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67608" y="0"/>
            <a:ext cx="7346032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Наши рисунки!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Содержимое 8" descr="IMG_0433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407368" y="1340768"/>
            <a:ext cx="4799999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9" descr="IMG_0420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tretch>
            <a:fillRect/>
          </a:stretch>
        </p:blipFill>
        <p:spPr>
          <a:xfrm rot="16200000">
            <a:off x="5015920" y="3933016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Gallery\Творчество ДОУ\20171115_175212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9048328" y="1196752"/>
            <a:ext cx="2394702" cy="42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896101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tf03896101</Template>
  <TotalTime>939</TotalTime>
  <Words>238</Words>
  <Application>Microsoft Office PowerPoint</Application>
  <PresentationFormat>Произвольный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tf03896101</vt:lpstr>
      <vt:lpstr>Познавательный проект  «Зимующие птицы»</vt:lpstr>
      <vt:lpstr>Актуальность проекта</vt:lpstr>
      <vt:lpstr>Цель проекта</vt:lpstr>
      <vt:lpstr>Вопросы проекта </vt:lpstr>
      <vt:lpstr>Этапы реализации проекта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1</dc:creator>
  <cp:lastModifiedBy>Пользователь</cp:lastModifiedBy>
  <cp:revision>49</cp:revision>
  <dcterms:created xsi:type="dcterms:W3CDTF">2017-10-30T19:17:41Z</dcterms:created>
  <dcterms:modified xsi:type="dcterms:W3CDTF">2017-12-03T18:32:27Z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