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79" r:id="rId2"/>
    <p:sldId id="256" r:id="rId3"/>
    <p:sldId id="258" r:id="rId4"/>
    <p:sldId id="277" r:id="rId5"/>
    <p:sldId id="267" r:id="rId6"/>
    <p:sldId id="262" r:id="rId7"/>
    <p:sldId id="270" r:id="rId8"/>
    <p:sldId id="278" r:id="rId9"/>
    <p:sldId id="274" r:id="rId1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>
      <p:cViewPr varScale="1">
        <p:scale>
          <a:sx n="68" d="100"/>
          <a:sy n="68" d="100"/>
        </p:scale>
        <p:origin x="-105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2191634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76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88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41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62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27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B3B7D-6182-43F5-8689-2A63FF26BF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B48B8-2088-4682-9314-74DE91DBA6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A8D68-2089-4F30-A21B-EABC4963D3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1FF07-5E12-4990-AB47-E82BD4D62B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797AD-1724-482D-A5F4-63E4B1868D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E4D1F-0AC0-4759-A214-A6D15CCDA4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76A69-93A3-4D1F-A316-2CDDCB92AA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54476-8C72-4AD5-8EB4-06F6B0D50A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59405-B9A0-4B26-9B65-2C3097055B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7810A-5672-478F-AC4A-1A21289625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20CA7-6E7B-4D1F-8926-DC9486CC40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fld id="{A3AE2456-D3D3-471B-B640-9177262403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Gabriola" panose="04040605051002020D02" pitchFamily="82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00808"/>
            <a:ext cx="6858000" cy="1440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        Вот оно какое наше лето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57626"/>
            <a:ext cx="4429132" cy="714381"/>
          </a:xfrm>
        </p:spPr>
        <p:txBody>
          <a:bodyPr/>
          <a:lstStyle/>
          <a:p>
            <a:r>
              <a:rPr lang="ru-RU" sz="4400" dirty="0" smtClean="0"/>
              <a:t>             ГРУППА № </a:t>
            </a:r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«</a:t>
            </a:r>
            <a:r>
              <a:rPr lang="ru-RU" sz="6000" dirty="0" smtClean="0">
                <a:solidFill>
                  <a:srgbClr val="0070C0"/>
                </a:solidFill>
              </a:rPr>
              <a:t>День красок»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6215082"/>
            <a:ext cx="746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Воспитатель:Первунинская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Э.М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20688" y="549275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briola" panose="04040605051002020D02" pitchFamily="82" charset="0"/>
                <a:ea typeface="SimSun" panose="02010600030101010101" pitchFamily="2" charset="-122"/>
              </a:rPr>
              <a:t>День красок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5589588"/>
            <a:ext cx="8135937" cy="9255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5400" b="1" smtClean="0">
                <a:solidFill>
                  <a:srgbClr val="0070C0"/>
                </a:solidFill>
                <a:latin typeface="Gabriola" panose="04040605051002020D02" pitchFamily="82" charset="0"/>
                <a:ea typeface="+mn-ea"/>
              </a:rPr>
              <a:t>            </a:t>
            </a:r>
            <a:endParaRPr lang="ru-RU" altLang="ru-RU" sz="7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briola" panose="04040605051002020D02" pitchFamily="82" charset="0"/>
              <a:ea typeface="+mn-ea"/>
            </a:endParaRPr>
          </a:p>
        </p:txBody>
      </p:sp>
      <p:pic>
        <p:nvPicPr>
          <p:cNvPr id="5" name="Рисунок 4" descr="IMG_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85926"/>
            <a:ext cx="5143504" cy="3857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0825" y="357166"/>
            <a:ext cx="8229600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6000" b="1" dirty="0" smtClean="0">
                <a:solidFill>
                  <a:srgbClr val="262673"/>
                </a:solidFill>
                <a:latin typeface="Gabriola" pitchFamily="80" charset="0"/>
              </a:rPr>
              <a:t>Праздник начинается</a:t>
            </a:r>
            <a:endParaRPr lang="ru-RU" altLang="ru-RU" sz="6000" b="1" dirty="0">
              <a:solidFill>
                <a:srgbClr val="262673"/>
              </a:solidFill>
              <a:latin typeface="Gabriola" pitchFamily="80" charset="0"/>
            </a:endParaRPr>
          </a:p>
        </p:txBody>
      </p:sp>
      <p:pic>
        <p:nvPicPr>
          <p:cNvPr id="4" name="Рисунок 3" descr="IMG_4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60910"/>
            <a:ext cx="6572296" cy="49292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31825" y="836613"/>
            <a:ext cx="7837488" cy="5521345"/>
          </a:xfrm>
        </p:spPr>
        <p:txBody>
          <a:bodyPr/>
          <a:lstStyle/>
          <a:p>
            <a:r>
              <a:rPr lang="ru-RU" altLang="ru-RU" sz="5400" dirty="0" smtClean="0"/>
              <a:t> 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755650" y="3500438"/>
            <a:ext cx="7886700" cy="1500187"/>
          </a:xfrm>
        </p:spPr>
        <p:txBody>
          <a:bodyPr/>
          <a:lstStyle/>
          <a:p>
            <a:endParaRPr lang="ru-RU" altLang="ru-RU" sz="4000" dirty="0" smtClean="0"/>
          </a:p>
        </p:txBody>
      </p:sp>
      <p:pic>
        <p:nvPicPr>
          <p:cNvPr id="4" name="Рисунок 3" descr="IMG_4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71472" y="214290"/>
            <a:ext cx="778674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800" b="1" dirty="0" smtClean="0">
                <a:solidFill>
                  <a:srgbClr val="C00000"/>
                </a:solidFill>
              </a:rPr>
              <a:t>Не скучаем, веселимся</a:t>
            </a:r>
            <a:endParaRPr lang="ru-RU" altLang="ru-RU" sz="4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IMG_4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4143372" cy="3107529"/>
          </a:xfrm>
          <a:prstGeom prst="rect">
            <a:avLst/>
          </a:prstGeom>
        </p:spPr>
      </p:pic>
      <p:pic>
        <p:nvPicPr>
          <p:cNvPr id="9" name="Рисунок 8" descr="IMG_4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357562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116012" y="285728"/>
            <a:ext cx="7242201" cy="500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6000" b="1" dirty="0" smtClean="0">
                <a:solidFill>
                  <a:srgbClr val="333399"/>
                </a:solidFill>
                <a:latin typeface="Gabriola" pitchFamily="80" charset="0"/>
              </a:rPr>
              <a:t>Мы рисуем наше лето</a:t>
            </a:r>
            <a:endParaRPr lang="ru-RU" altLang="ru-RU" sz="6000" b="1" dirty="0">
              <a:solidFill>
                <a:srgbClr val="333399"/>
              </a:solidFill>
              <a:latin typeface="Gabriola" pitchFamily="80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427538" y="3559175"/>
            <a:ext cx="38592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262673"/>
                </a:solidFill>
              </a:rPr>
              <a:t>.</a:t>
            </a:r>
          </a:p>
        </p:txBody>
      </p:sp>
      <p:pic>
        <p:nvPicPr>
          <p:cNvPr id="5" name="Рисунок 4" descr="IMG_4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4000528" cy="3000396"/>
          </a:xfrm>
          <a:prstGeom prst="rect">
            <a:avLst/>
          </a:prstGeom>
        </p:spPr>
      </p:pic>
      <p:pic>
        <p:nvPicPr>
          <p:cNvPr id="6" name="Рисунок 5" descr="IMG_4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024310" cy="30182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77900" y="8810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4400">
              <a:solidFill>
                <a:srgbClr val="000000"/>
              </a:solidFill>
              <a:latin typeface="Gabriola" pitchFamily="80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57225" y="188913"/>
            <a:ext cx="764386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800" b="1" dirty="0" smtClean="0">
                <a:solidFill>
                  <a:srgbClr val="002060"/>
                </a:solidFill>
              </a:rPr>
              <a:t>  Стараемся рисуем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9075" y="214291"/>
            <a:ext cx="8640763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</a:rPr>
              <a:t>.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4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7429552" cy="55721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358246" cy="785817"/>
          </a:xfrm>
        </p:spPr>
        <p:txBody>
          <a:bodyPr/>
          <a:lstStyle/>
          <a:p>
            <a:r>
              <a:rPr lang="ru-RU" altLang="ru-RU" sz="5400" b="1" dirty="0" smtClean="0"/>
              <a:t>Вот оно какое наше лето!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z="4400" dirty="0" smtClean="0"/>
          </a:p>
        </p:txBody>
      </p:sp>
      <p:pic>
        <p:nvPicPr>
          <p:cNvPr id="4" name="Рисунок 3" descr="IMG_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321554"/>
            <a:ext cx="6929486" cy="51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643174" y="1628775"/>
            <a:ext cx="54578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5400" i="1" dirty="0" smtClean="0">
                <a:solidFill>
                  <a:schemeClr val="tx1"/>
                </a:solidFill>
                <a:latin typeface="Cambria" pitchFamily="18" charset="0"/>
              </a:rPr>
              <a:t>СПАСИБО ЗА ВНИМАНИЯ!</a:t>
            </a:r>
            <a:endParaRPr lang="ru-RU" altLang="ru-RU" sz="5400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briola"/>
        <a:ea typeface="SimSun"/>
        <a:cs typeface=""/>
      </a:majorFont>
      <a:minorFont>
        <a:latin typeface="Gabriol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45</Words>
  <Application>Microsoft Office PowerPoint</Application>
  <PresentationFormat>Экран (4:3)</PresentationFormat>
  <Paragraphs>15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                                                                 Вот оно какое наше лето</vt:lpstr>
      <vt:lpstr>Слайд 2</vt:lpstr>
      <vt:lpstr>Слайд 3</vt:lpstr>
      <vt:lpstr> </vt:lpstr>
      <vt:lpstr>Слайд 5</vt:lpstr>
      <vt:lpstr>Слайд 6</vt:lpstr>
      <vt:lpstr>Слайд 7</vt:lpstr>
      <vt:lpstr>Вот оно какое наше лето!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166</cp:revision>
  <cp:lastPrinted>1601-01-01T00:00:00Z</cp:lastPrinted>
  <dcterms:created xsi:type="dcterms:W3CDTF">2010-05-23T14:28:12Z</dcterms:created>
  <dcterms:modified xsi:type="dcterms:W3CDTF">2017-12-03T18:31:24Z</dcterms:modified>
</cp:coreProperties>
</file>