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94" r:id="rId3"/>
    <p:sldId id="295" r:id="rId4"/>
    <p:sldId id="297" r:id="rId5"/>
    <p:sldId id="298" r:id="rId6"/>
    <p:sldId id="300" r:id="rId7"/>
    <p:sldId id="299" r:id="rId8"/>
    <p:sldId id="301" r:id="rId9"/>
    <p:sldId id="304" r:id="rId10"/>
    <p:sldId id="31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3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2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9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1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8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3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6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2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6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4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782E-6CD6-4A90-A010-0FD87F049F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AE202-EF76-4F0E-B19C-47BF037E9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30"/>
            <a:ext cx="12192000" cy="68620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Вот оно какое наше лето.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795131"/>
            <a:ext cx="9144000" cy="44626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ГРУППА № </a:t>
            </a:r>
            <a:r>
              <a:rPr lang="ru-RU" sz="5400" b="1" dirty="0" smtClean="0">
                <a:solidFill>
                  <a:srgbClr val="C00000"/>
                </a:solidFill>
              </a:rPr>
              <a:t>2</a:t>
            </a:r>
          </a:p>
          <a:p>
            <a:endParaRPr lang="ru-RU" sz="5400" b="1" dirty="0">
              <a:solidFill>
                <a:srgbClr val="C00000"/>
              </a:solidFill>
            </a:endParaRPr>
          </a:p>
          <a:p>
            <a:endParaRPr lang="ru-RU" sz="5400" b="1" dirty="0" smtClean="0">
              <a:solidFill>
                <a:srgbClr val="7030A0"/>
              </a:solidFill>
            </a:endParaRPr>
          </a:p>
          <a:p>
            <a:r>
              <a:rPr lang="ru-RU" sz="5400" b="1" dirty="0" smtClean="0">
                <a:solidFill>
                  <a:srgbClr val="7030A0"/>
                </a:solidFill>
              </a:rPr>
              <a:t>«День Бантиков»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8052" y="6374296"/>
            <a:ext cx="390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Воспитатель:Первунинская</a:t>
            </a:r>
            <a:r>
              <a:rPr lang="ru-RU" sz="2000" b="1" dirty="0" smtClean="0"/>
              <a:t> </a:t>
            </a:r>
            <a:r>
              <a:rPr lang="ru-RU" sz="2000" b="1" dirty="0" smtClean="0"/>
              <a:t>Э.М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6" y="2439347"/>
            <a:ext cx="6779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СПАСИБО ЗА ВНИМАНИЯ!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45743"/>
          </a:xfrm>
          <a:prstGeom prst="rect">
            <a:avLst/>
          </a:prstGeom>
        </p:spPr>
      </p:pic>
      <p:pic>
        <p:nvPicPr>
          <p:cNvPr id="7" name="Рисунок 6" descr="IMG_5383.JPG"/>
          <p:cNvPicPr>
            <a:picLocks noChangeAspect="1"/>
          </p:cNvPicPr>
          <p:nvPr/>
        </p:nvPicPr>
        <p:blipFill>
          <a:blip r:embed="rId3" cstate="print"/>
          <a:srcRect l="11905" t="37905" r="16666" b="13333"/>
          <a:stretch>
            <a:fillRect/>
          </a:stretch>
        </p:blipFill>
        <p:spPr>
          <a:xfrm>
            <a:off x="4951027" y="222069"/>
            <a:ext cx="6990673" cy="3579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5390.JPG"/>
          <p:cNvPicPr>
            <a:picLocks noChangeAspect="1"/>
          </p:cNvPicPr>
          <p:nvPr/>
        </p:nvPicPr>
        <p:blipFill>
          <a:blip r:embed="rId4" cstate="print"/>
          <a:srcRect l="23333" t="42096" r="29096" b="12762"/>
          <a:stretch>
            <a:fillRect/>
          </a:stretch>
        </p:blipFill>
        <p:spPr>
          <a:xfrm>
            <a:off x="5590903" y="3706320"/>
            <a:ext cx="4428308" cy="3151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377.JPG"/>
          <p:cNvPicPr>
            <a:picLocks noChangeAspect="1"/>
          </p:cNvPicPr>
          <p:nvPr/>
        </p:nvPicPr>
        <p:blipFill>
          <a:blip r:embed="rId5" cstate="print"/>
          <a:srcRect l="24333" t="44381" r="48239" b="16190"/>
          <a:stretch>
            <a:fillRect/>
          </a:stretch>
        </p:blipFill>
        <p:spPr>
          <a:xfrm>
            <a:off x="235131" y="1503660"/>
            <a:ext cx="4663439" cy="5027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5971"/>
          </a:xfrm>
          <a:prstGeom prst="rect">
            <a:avLst/>
          </a:prstGeom>
        </p:spPr>
      </p:pic>
      <p:pic>
        <p:nvPicPr>
          <p:cNvPr id="3" name="Рисунок 2" descr="IMG_5383.JPG"/>
          <p:cNvPicPr>
            <a:picLocks noChangeAspect="1"/>
          </p:cNvPicPr>
          <p:nvPr/>
        </p:nvPicPr>
        <p:blipFill>
          <a:blip r:embed="rId3" cstate="print"/>
          <a:srcRect l="12762" t="33333" r="12095" b="4571"/>
          <a:stretch>
            <a:fillRect/>
          </a:stretch>
        </p:blipFill>
        <p:spPr>
          <a:xfrm>
            <a:off x="1867989" y="718457"/>
            <a:ext cx="5690757" cy="3526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5448.JPG"/>
          <p:cNvPicPr>
            <a:picLocks noChangeAspect="1"/>
          </p:cNvPicPr>
          <p:nvPr/>
        </p:nvPicPr>
        <p:blipFill>
          <a:blip r:embed="rId4" cstate="print"/>
          <a:srcRect t="16381" r="12095" b="5524"/>
          <a:stretch>
            <a:fillRect/>
          </a:stretch>
        </p:blipFill>
        <p:spPr>
          <a:xfrm>
            <a:off x="2007326" y="4148073"/>
            <a:ext cx="3714205" cy="2474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8548" y="3461657"/>
            <a:ext cx="3540035" cy="2655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76309" y="176349"/>
            <a:ext cx="4188823" cy="3141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199"/>
          </a:xfrm>
          <a:prstGeom prst="rect">
            <a:avLst/>
          </a:prstGeom>
        </p:spPr>
      </p:pic>
      <p:pic>
        <p:nvPicPr>
          <p:cNvPr id="6" name="Рисунок 5" descr="IMG_5432.JPG"/>
          <p:cNvPicPr>
            <a:picLocks noChangeAspect="1"/>
          </p:cNvPicPr>
          <p:nvPr/>
        </p:nvPicPr>
        <p:blipFill>
          <a:blip r:embed="rId3" cstate="print"/>
          <a:srcRect t="25905" r="18238"/>
          <a:stretch>
            <a:fillRect/>
          </a:stretch>
        </p:blipFill>
        <p:spPr>
          <a:xfrm>
            <a:off x="2117924" y="1410789"/>
            <a:ext cx="7561653" cy="471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 descr="IMG_5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25" y="156754"/>
            <a:ext cx="5590903" cy="4193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0570" y="3417666"/>
            <a:ext cx="4210594" cy="315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5518.JPG"/>
          <p:cNvPicPr>
            <a:picLocks noChangeAspect="1"/>
          </p:cNvPicPr>
          <p:nvPr/>
        </p:nvPicPr>
        <p:blipFill>
          <a:blip r:embed="rId5" cstate="print"/>
          <a:srcRect l="18333" r="22524"/>
          <a:stretch>
            <a:fillRect/>
          </a:stretch>
        </p:blipFill>
        <p:spPr>
          <a:xfrm>
            <a:off x="7217612" y="166332"/>
            <a:ext cx="4683035" cy="5938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6657"/>
          </a:xfrm>
          <a:prstGeom prst="rect">
            <a:avLst/>
          </a:prstGeom>
        </p:spPr>
      </p:pic>
      <p:pic>
        <p:nvPicPr>
          <p:cNvPr id="5" name="Рисунок 4" descr="IMG_5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3223" y="0"/>
            <a:ext cx="5120640" cy="3840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377" y="2873829"/>
            <a:ext cx="5312228" cy="3984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IMG_5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9761" y="0"/>
            <a:ext cx="5451565" cy="4088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6366" y="2521131"/>
            <a:ext cx="5782492" cy="4336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IMG_5398.JPG"/>
          <p:cNvPicPr>
            <a:picLocks noChangeAspect="1"/>
          </p:cNvPicPr>
          <p:nvPr/>
        </p:nvPicPr>
        <p:blipFill>
          <a:blip r:embed="rId3" cstate="print"/>
          <a:srcRect t="18286" r="2381"/>
          <a:stretch>
            <a:fillRect/>
          </a:stretch>
        </p:blipFill>
        <p:spPr>
          <a:xfrm>
            <a:off x="1658983" y="849086"/>
            <a:ext cx="8926286" cy="5603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" name="Рисунок 4" descr="IMG_5400.JPG"/>
          <p:cNvPicPr>
            <a:picLocks noChangeAspect="1"/>
          </p:cNvPicPr>
          <p:nvPr/>
        </p:nvPicPr>
        <p:blipFill>
          <a:blip r:embed="rId3" cstate="print"/>
          <a:srcRect t="22857" r="3667"/>
          <a:stretch>
            <a:fillRect/>
          </a:stretch>
        </p:blipFill>
        <p:spPr>
          <a:xfrm>
            <a:off x="5129349" y="222069"/>
            <a:ext cx="6307479" cy="3788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5395.JPG"/>
          <p:cNvPicPr>
            <a:picLocks noChangeAspect="1"/>
          </p:cNvPicPr>
          <p:nvPr/>
        </p:nvPicPr>
        <p:blipFill>
          <a:blip r:embed="rId4" cstate="print"/>
          <a:srcRect t="33714" r="524"/>
          <a:stretch>
            <a:fillRect/>
          </a:stretch>
        </p:blipFill>
        <p:spPr>
          <a:xfrm>
            <a:off x="1092926" y="3853543"/>
            <a:ext cx="6011792" cy="3004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19</Words>
  <Application>Microsoft Office PowerPoint</Application>
  <PresentationFormat>Широкоэкранный</PresentationFormat>
  <Paragraphs>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Вот оно какое наше лето.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Участок группы №2 </dc:title>
  <dc:creator>RePack by Diakov</dc:creator>
  <cp:lastModifiedBy>RePack by Diakov</cp:lastModifiedBy>
  <cp:revision>43</cp:revision>
  <dcterms:created xsi:type="dcterms:W3CDTF">2016-09-08T10:30:58Z</dcterms:created>
  <dcterms:modified xsi:type="dcterms:W3CDTF">2017-07-13T09:16:48Z</dcterms:modified>
</cp:coreProperties>
</file>