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58" r:id="rId6"/>
    <p:sldId id="275" r:id="rId7"/>
    <p:sldId id="276" r:id="rId8"/>
    <p:sldId id="277" r:id="rId9"/>
    <p:sldId id="278" r:id="rId10"/>
    <p:sldId id="279" r:id="rId11"/>
    <p:sldId id="280" r:id="rId12"/>
    <p:sldId id="259" r:id="rId13"/>
    <p:sldId id="281" r:id="rId14"/>
    <p:sldId id="261" r:id="rId15"/>
    <p:sldId id="262" r:id="rId16"/>
    <p:sldId id="263" r:id="rId17"/>
    <p:sldId id="266" r:id="rId18"/>
    <p:sldId id="282" r:id="rId19"/>
    <p:sldId id="271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99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7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68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3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2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3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64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55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2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6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29BE8-5291-41C3-9BA1-F5A8FDC62F65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EF23A-0F44-4E33-B5B0-AFB3EF3F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9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dduyt.ru/forum/imgs/560482fa9915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pattFill prst="pct40">
            <a:fgClr>
              <a:srgbClr val="D5F12F"/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496" y="3052292"/>
            <a:ext cx="9705304" cy="30780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Сюжетно-ролевая игра </a:t>
            </a:r>
            <a:b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«ШОФЕР»</a:t>
            </a: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вторая группа раннего возраста</a:t>
            </a:r>
            <a:b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     </a:t>
            </a:r>
            <a:r>
              <a:rPr lang="ru-RU" sz="1800" b="1" dirty="0" smtClean="0"/>
              <a:t>Выполнили: Лапина Н.В.</a:t>
            </a:r>
            <a:br>
              <a:rPr lang="ru-RU" sz="18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                                               Мига Е.Н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74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42" y="2360054"/>
            <a:ext cx="4923477" cy="2595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94715" y="1990722"/>
            <a:ext cx="3541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Вкладыши «Транспорт».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97779" y="3244631"/>
            <a:ext cx="3786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Пазлы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«Транспорт».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91" y="3872769"/>
            <a:ext cx="5016137" cy="2801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0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0163" y="1970468"/>
            <a:ext cx="10187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«Мы едем, едем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0" y="3305514"/>
            <a:ext cx="4105140" cy="238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90" y="2339800"/>
            <a:ext cx="7801362" cy="432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0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855336" y="3515931"/>
            <a:ext cx="3000778" cy="321971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Шуршат по дорогам</a:t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шины,</a:t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Спешат по дорогам</a:t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Машины, машины.</a:t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кузове – важные,</a:t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Срочные грузы…</a:t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43255" y="2306952"/>
            <a:ext cx="3013656" cy="455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60654" y="2923504"/>
            <a:ext cx="4932921" cy="287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574303"/>
              </p:ext>
            </p:extLst>
          </p:nvPr>
        </p:nvGraphicFramePr>
        <p:xfrm>
          <a:off x="1743256" y="1906072"/>
          <a:ext cx="2880260" cy="4008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0260"/>
              </a:tblGrid>
              <a:tr h="40087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«Доставь груз»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078048"/>
              </p:ext>
            </p:extLst>
          </p:nvPr>
        </p:nvGraphicFramePr>
        <p:xfrm>
          <a:off x="7160653" y="2306950"/>
          <a:ext cx="4932921" cy="371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32921"/>
              </a:tblGrid>
              <a:tr h="3718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«Покатаем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игрушку»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9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00150648"/>
              </p:ext>
            </p:extLst>
          </p:nvPr>
        </p:nvGraphicFramePr>
        <p:xfrm>
          <a:off x="1731817" y="2196465"/>
          <a:ext cx="5127239" cy="7158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7239"/>
              </a:tblGrid>
              <a:tr h="71587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Блоки </a:t>
                      </a:r>
                      <a:r>
                        <a:rPr lang="ru-RU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Дьенеша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«Соберем машинку»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35882271"/>
              </p:ext>
            </p:extLst>
          </p:nvPr>
        </p:nvGraphicFramePr>
        <p:xfrm>
          <a:off x="7342909" y="2912338"/>
          <a:ext cx="4743156" cy="793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43156"/>
              </a:tblGrid>
              <a:tr h="79315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Деревянный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конструктор </a:t>
                      </a:r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«Соберем машинку»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50" y="3871257"/>
            <a:ext cx="4868215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26" y="2912340"/>
            <a:ext cx="5015031" cy="30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83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84" y="3429000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2299856"/>
            <a:ext cx="3047999" cy="425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264871"/>
              </p:ext>
            </p:extLst>
          </p:nvPr>
        </p:nvGraphicFramePr>
        <p:xfrm>
          <a:off x="5666509" y="1981200"/>
          <a:ext cx="6145411" cy="1343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45411"/>
              </a:tblGrid>
              <a:tr h="134389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Игры: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«Автомобили»	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«Мы машины»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2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388100" y="2006600"/>
            <a:ext cx="5803900" cy="226853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5347" y="3239277"/>
            <a:ext cx="4352925" cy="244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1197" y="2967594"/>
            <a:ext cx="4299293" cy="293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700519"/>
              </p:ext>
            </p:extLst>
          </p:nvPr>
        </p:nvGraphicFramePr>
        <p:xfrm>
          <a:off x="5347854" y="3422074"/>
          <a:ext cx="2495765" cy="1634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5765"/>
              </a:tblGrid>
              <a:tr h="163483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«Парковка»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2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54" y="3795173"/>
            <a:ext cx="5424744" cy="306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15" y="2189020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238133"/>
              </p:ext>
            </p:extLst>
          </p:nvPr>
        </p:nvGraphicFramePr>
        <p:xfrm>
          <a:off x="7259782" y="2867891"/>
          <a:ext cx="4530436" cy="7758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30436"/>
              </a:tblGrid>
              <a:tr h="77585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«Гараж»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3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38648" y="2001244"/>
            <a:ext cx="5454019" cy="7548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«Ремонт машины»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959464" y="2001244"/>
            <a:ext cx="4017888" cy="37741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мойке»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2921985"/>
            <a:ext cx="5016137" cy="306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9024" y="3141183"/>
            <a:ext cx="4346619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9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2" y="2854037"/>
            <a:ext cx="6539344" cy="376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667809"/>
              </p:ext>
            </p:extLst>
          </p:nvPr>
        </p:nvGraphicFramePr>
        <p:xfrm>
          <a:off x="2031999" y="2022764"/>
          <a:ext cx="988290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82909"/>
              </a:tblGrid>
              <a:tr h="831273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Практическая помощь родителей: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-книги и раскраски на тему «Транспорт»</a:t>
                      </a:r>
                    </a:p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4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134" y="2163651"/>
            <a:ext cx="9241665" cy="396669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дальше будем продолжать играть,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лучше профессию эту узнать.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шофёров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Трудна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сложна,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Но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людям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Повсюду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нужна!..</a:t>
            </a:r>
          </a:p>
        </p:txBody>
      </p:sp>
      <p:pic>
        <p:nvPicPr>
          <p:cNvPr id="4" name="Объект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63651"/>
            <a:ext cx="4170218" cy="236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5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3972" y="365125"/>
            <a:ext cx="6459828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Сюжетно-ролевая игра </a:t>
            </a:r>
            <a:b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ШОФЕР»</a:t>
            </a:r>
            <a:b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5618" y="1957589"/>
            <a:ext cx="10406128" cy="47780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Игра-основной способ познания мира. С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игр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знакомятся с различными аспектами жизни, применяют на себя многие социальные и профессиональные роли.</a:t>
            </a:r>
          </a:p>
          <a:p>
            <a:pPr marL="0" indent="0">
              <a:buNone/>
            </a:pP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начальных навыков ролевого поведения через связывание сюжетных     действий с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ролью</a:t>
            </a:r>
          </a:p>
          <a:p>
            <a:pPr marL="0" indent="0">
              <a:buNone/>
            </a:pP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труде шофера и видах транспорта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сюжет игры за счет ролей из других сюжетно-ролевых игр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игровые умения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деятельность детей в усложняющихся проблемных игровых ситуациях с учетом их конкретного опыта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диалогическую речь и обогащать словарь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общение взрослого с детьми во время игры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 в игру дополнительные роли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2913" y="2151062"/>
            <a:ext cx="10290175" cy="4455799"/>
          </a:xfrm>
          <a:prstGeom prst="rect">
            <a:avLst/>
          </a:prstGeom>
          <a:solidFill>
            <a:srgbClr val="DEEBF7">
              <a:alpha val="9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Спасибо за внимание  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64406" y="2021983"/>
            <a:ext cx="1029021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Словарный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минимум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055510"/>
              </p:ext>
            </p:extLst>
          </p:nvPr>
        </p:nvGraphicFramePr>
        <p:xfrm>
          <a:off x="1981914" y="2542200"/>
          <a:ext cx="9855201" cy="37305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85067"/>
                <a:gridCol w="6570134"/>
              </a:tblGrid>
              <a:tr h="5358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«Шофер»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6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Орудия труда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Машина,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автобус, части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(руль,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колесо, кабина, ку-зов ), грузовая машина, для кондуктора – деньги, билеты.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6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Трудовые действия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Ездить, сидеть, кататься, везет, рулит, сигналит, заправляет машину,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моет машину,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ремонтирует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машину.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6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Качества труда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Внимательно, тихо, спокойно, быстро, вежливо, объявляет остановки, ведет машину осторожно.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intofart.com/data_images/56a943a8907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8968" y="1"/>
            <a:ext cx="7723032" cy="20219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игровой деятельности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трех вопросов???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знаем?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хотим узнать?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необходимо сделать?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007293"/>
              </p:ext>
            </p:extLst>
          </p:nvPr>
        </p:nvGraphicFramePr>
        <p:xfrm>
          <a:off x="1854557" y="2112134"/>
          <a:ext cx="10148552" cy="2293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7138"/>
                <a:gridCol w="2537138"/>
                <a:gridCol w="2537138"/>
                <a:gridCol w="2537138"/>
              </a:tblGrid>
              <a:tr h="861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деятельность педагога и </a:t>
                      </a:r>
                      <a:r>
                        <a:rPr lang="ru-RU" sz="16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педагога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родителей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31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Выявление проблемы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 за развитием игровой деятельности: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игровых навыков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игровой среды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Заполнение карт развития ребенка (октябрь)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79" y="4161979"/>
            <a:ext cx="5016137" cy="262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380344" y="4471608"/>
            <a:ext cx="30308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Качу,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Лечу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весь опор.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сам — шофер,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 — мотор.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Нажимаю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педаль -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машина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Мчится в даль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8564"/>
            <a:ext cx="12193057" cy="6858594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ctrTitle" idx="4294967295"/>
          </p:nvPr>
        </p:nvSpPr>
        <p:spPr>
          <a:xfrm>
            <a:off x="7285038" y="1957388"/>
            <a:ext cx="4906962" cy="464978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48472"/>
              </p:ext>
            </p:extLst>
          </p:nvPr>
        </p:nvGraphicFramePr>
        <p:xfrm>
          <a:off x="1764404" y="1957388"/>
          <a:ext cx="10264464" cy="290669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64407"/>
                <a:gridCol w="3367825"/>
                <a:gridCol w="2788277"/>
                <a:gridCol w="2343955"/>
              </a:tblGrid>
              <a:tr h="663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деятельность педагога и </a:t>
                      </a:r>
                      <a:r>
                        <a:rPr lang="ru-RU" sz="16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педагога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родителей</a:t>
                      </a:r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Осмысление сюжетной линии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Изучение методической литературы: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программа под редакцией Васильевой;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Губанова: «Развитие игровой деятельности»;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Потапова: «Сюжетно-ролевая игра».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52634"/>
              </p:ext>
            </p:extLst>
          </p:nvPr>
        </p:nvGraphicFramePr>
        <p:xfrm>
          <a:off x="1764404" y="4864078"/>
          <a:ext cx="10264464" cy="199392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25771"/>
                <a:gridCol w="3425780"/>
                <a:gridCol w="2781837"/>
                <a:gridCol w="2331076"/>
              </a:tblGrid>
              <a:tr h="1993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Разработка плана совместных действий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Чтение художественной литературы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«Транспорт» в стихах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«Большие и маленькие машины» М.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Погарская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Маш-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Корнеева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«Быстрые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маши-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Самолет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Барто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«Все начиналось с колеса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Изучение методической литературы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под редакцией Васильевой "От рождения до школы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Губанова "Развитие игровой деятельности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Сообщает родителям о предстоящем проекте (на собрании).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Принимают цели и задачи проекта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9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2250"/>
              </p:ext>
            </p:extLst>
          </p:nvPr>
        </p:nvGraphicFramePr>
        <p:xfrm>
          <a:off x="1674252" y="1970468"/>
          <a:ext cx="10419012" cy="47394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00013"/>
                <a:gridCol w="3509493"/>
                <a:gridCol w="2604753"/>
                <a:gridCol w="2604753"/>
              </a:tblGrid>
              <a:tr h="47394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«Все начиналось с колеса» Корнеева;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Загадки по теме «Транспорт».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Продуктивные виды деятельности.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детьми: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аппликация: колеса для машины;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конструирование "Блоки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Дьенеша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":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-собери целую картинку</a:t>
                      </a:r>
                    </a:p>
                    <a:p>
                      <a:pPr lvl="0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Наклейки-машинки;</a:t>
                      </a:r>
                    </a:p>
                    <a:p>
                      <a:pPr lvl="0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Коллективная работа: «машины едут по дороге».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Беседы с детьми о профессиях.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Рассматривание иллюстраций и беседы: рассматривание разных видов транспорта; рассматривание тематических картинок;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2.Подгатовка воспитателем материала для игры по ролевым действиям;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Планирует игру в календарном плане;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Разрабатывает конспект игры;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Проводит беседы с родителями о предстоящем проекте.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Принимают участие в изготовлении атрибутов: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приносят книжки и раскраски по теме «Транспорт»;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Проводят дома с детьми экскурсии.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4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04710"/>
              </p:ext>
            </p:extLst>
          </p:nvPr>
        </p:nvGraphicFramePr>
        <p:xfrm>
          <a:off x="1648494" y="1893194"/>
          <a:ext cx="10431888" cy="30175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803044"/>
                <a:gridCol w="3979572"/>
                <a:gridCol w="2511380"/>
                <a:gridCol w="2137892"/>
              </a:tblGrid>
              <a:tr h="30007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Дидактические игры: кубики на логику; «Мы едем, едем»; «Виды транспорта»;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пазлы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«Транспорт»; вкладыши «Транспорт».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Включение в занятия игровых ситуаций: покатаем куклу на автомобиле; мойка машин; строим гараж; ремонт машины; едем в деревню.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Подвижные игры: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«Воробышки и автомобиль»;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«Автомобили»;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«Мы машины».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10162"/>
              </p:ext>
            </p:extLst>
          </p:nvPr>
        </p:nvGraphicFramePr>
        <p:xfrm>
          <a:off x="1648495" y="4893972"/>
          <a:ext cx="10431889" cy="18159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15922"/>
                <a:gridCol w="3979572"/>
                <a:gridCol w="2524259"/>
                <a:gridCol w="2112136"/>
              </a:tblGrid>
              <a:tr h="1815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Систематизация информации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-Организация игрового пространства: -Проблемные ситуации;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-Принятие детьми на себя роли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руководства.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Взятие на себя основной роли.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Разговор с ребенком по вопросам.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Оказывают практическую помощь: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-книги "Транспорт"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1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79986"/>
              </p:ext>
            </p:extLst>
          </p:nvPr>
        </p:nvGraphicFramePr>
        <p:xfrm>
          <a:off x="1661376" y="1915436"/>
          <a:ext cx="10290220" cy="30265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72555"/>
                <a:gridCol w="2572555"/>
                <a:gridCol w="2572555"/>
                <a:gridCol w="2572555"/>
              </a:tblGrid>
              <a:tr h="1532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Игровая деятельность детей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Поиск решения с помощью педагога.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Повторение за педагогом диалогов персонажей.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-Обучение элементам развития сюжета.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-Использование предметов-заменителей.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9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Действия в ходе игры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Подведение итогов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Заключительный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детей в обсуждении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Диагностика игровых действий.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61376" y="5110538"/>
            <a:ext cx="1029022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Получение знаний о профессиях.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Формирование коммуникативных навыков.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Начало формирований знаний основ безопасности.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Формирование умений выбирать роль, словами обозначать игровые действия.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Появление умений слушать партнера, включаться в игровой диалог.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8564"/>
            <a:ext cx="12193057" cy="6858594"/>
          </a:xfrm>
          <a:prstGeom prst="rect">
            <a:avLst/>
          </a:prstGeom>
        </p:spPr>
      </p:pic>
      <p:pic>
        <p:nvPicPr>
          <p:cNvPr id="3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38" y="2727697"/>
            <a:ext cx="51816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28800" y="2143586"/>
            <a:ext cx="6381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Рассматривание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разных видов транспорта</a:t>
            </a:r>
            <a:endParaRPr lang="ru-RU" b="1" i="1" dirty="0"/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465" y="4018208"/>
            <a:ext cx="4894262" cy="282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661227" y="1990371"/>
            <a:ext cx="194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Кубики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на логику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10196" y="2413338"/>
            <a:ext cx="38465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скажи-ка, умница, 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это? -Улица! 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 картина: 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автобус, вот машина, 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Едет самосвал большой…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780</Words>
  <Application>Microsoft Office PowerPoint</Application>
  <PresentationFormat>Широкоэкранный</PresentationFormat>
  <Paragraphs>136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Symbol</vt:lpstr>
      <vt:lpstr>Times New Roman</vt:lpstr>
      <vt:lpstr>Wingdings</vt:lpstr>
      <vt:lpstr>Тема Office</vt:lpstr>
      <vt:lpstr> Сюжетно-ролевая игра  «ШОФЕР» вторая группа раннего возраста                                                               Выполнили: Лапина Н.В.                                                                                                                                                                                Мига Е.Н</vt:lpstr>
      <vt:lpstr>Сюжетно-ролевая игра  «ШОФЕР» </vt:lpstr>
      <vt:lpstr>Презентация PowerPoint</vt:lpstr>
      <vt:lpstr>Этапы игровой деятельности Метод трех вопросов??? 1. Что мы знаем? 2. Что хотим узнать? 3. Что для этого необходимо сделать?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Шуршат по дорогам Веселые шины, Спешат по дорогам Машины, машины. А в кузове – важные, Срочные грузы…  </vt:lpstr>
      <vt:lpstr>Презентация PowerPoint</vt:lpstr>
      <vt:lpstr>Презентация PowerPoint</vt:lpstr>
      <vt:lpstr> </vt:lpstr>
      <vt:lpstr>Презентация PowerPoint</vt:lpstr>
      <vt:lpstr>«Ремонт машины»</vt:lpstr>
      <vt:lpstr>Презентация PowerPoint</vt:lpstr>
      <vt:lpstr>И дальше будем продолжать играть,  Чтоб лучше профессию эту узнать.                                                                                  Работа шофёров                                        Трудна и сложна,                                        Но как она людям                                        Повсюду нужна!..</vt:lpstr>
      <vt:lpstr>Спасибо за внимание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40</cp:revision>
  <dcterms:created xsi:type="dcterms:W3CDTF">2017-02-10T17:09:14Z</dcterms:created>
  <dcterms:modified xsi:type="dcterms:W3CDTF">2017-02-19T15:32:28Z</dcterms:modified>
</cp:coreProperties>
</file>